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262" r:id="rId3"/>
    <p:sldId id="4277" r:id="rId4"/>
    <p:sldId id="268" r:id="rId5"/>
    <p:sldId id="273" r:id="rId6"/>
    <p:sldId id="411" r:id="rId7"/>
    <p:sldId id="412" r:id="rId8"/>
    <p:sldId id="376" r:id="rId9"/>
    <p:sldId id="283" r:id="rId10"/>
    <p:sldId id="307" r:id="rId11"/>
    <p:sldId id="435" r:id="rId12"/>
    <p:sldId id="436" r:id="rId13"/>
    <p:sldId id="4291" r:id="rId14"/>
    <p:sldId id="429" r:id="rId15"/>
    <p:sldId id="439" r:id="rId16"/>
    <p:sldId id="428" r:id="rId17"/>
    <p:sldId id="319" r:id="rId18"/>
    <p:sldId id="4280" r:id="rId19"/>
    <p:sldId id="4282" r:id="rId20"/>
    <p:sldId id="4284" r:id="rId21"/>
    <p:sldId id="256" r:id="rId22"/>
    <p:sldId id="4286" r:id="rId23"/>
    <p:sldId id="430" r:id="rId24"/>
    <p:sldId id="4290" r:id="rId25"/>
    <p:sldId id="4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13C41C-8FC6-4345-9C2E-3AB0DCEF1A41}" v="460" dt="2024-09-20T10:31:16.2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LINGS, Richard (TORBAY AND SOUTH DEVON NHS FOUNDATION TRUST)" userId="e14a39d3-4829-4984-9e1c-3b42532d27f0" providerId="ADAL" clId="{A413C41C-8FC6-4345-9C2E-3AB0DCEF1A41}"/>
    <pc:docChg chg="undo custSel addSld delSld modSld sldOrd">
      <pc:chgData name="COLLINGS, Richard (TORBAY AND SOUTH DEVON NHS FOUNDATION TRUST)" userId="e14a39d3-4829-4984-9e1c-3b42532d27f0" providerId="ADAL" clId="{A413C41C-8FC6-4345-9C2E-3AB0DCEF1A41}" dt="2024-09-20T11:27:21.927" v="700" actId="1076"/>
      <pc:docMkLst>
        <pc:docMk/>
      </pc:docMkLst>
      <pc:sldChg chg="addSp modSp mod">
        <pc:chgData name="COLLINGS, Richard (TORBAY AND SOUTH DEVON NHS FOUNDATION TRUST)" userId="e14a39d3-4829-4984-9e1c-3b42532d27f0" providerId="ADAL" clId="{A413C41C-8FC6-4345-9C2E-3AB0DCEF1A41}" dt="2024-09-16T09:40:03.135" v="139" actId="14100"/>
        <pc:sldMkLst>
          <pc:docMk/>
          <pc:sldMk cId="2090637466" sldId="258"/>
        </pc:sldMkLst>
        <pc:picChg chg="mod">
          <ac:chgData name="COLLINGS, Richard (TORBAY AND SOUTH DEVON NHS FOUNDATION TRUST)" userId="e14a39d3-4829-4984-9e1c-3b42532d27f0" providerId="ADAL" clId="{A413C41C-8FC6-4345-9C2E-3AB0DCEF1A41}" dt="2024-09-16T09:39:51.447" v="123" actId="1076"/>
          <ac:picMkLst>
            <pc:docMk/>
            <pc:sldMk cId="2090637466" sldId="258"/>
            <ac:picMk id="5" creationId="{65883C3B-7B12-121E-7E44-67E5C1D2FD57}"/>
          </ac:picMkLst>
        </pc:picChg>
        <pc:picChg chg="add mod modCrop">
          <ac:chgData name="COLLINGS, Richard (TORBAY AND SOUTH DEVON NHS FOUNDATION TRUST)" userId="e14a39d3-4829-4984-9e1c-3b42532d27f0" providerId="ADAL" clId="{A413C41C-8FC6-4345-9C2E-3AB0DCEF1A41}" dt="2024-09-16T09:40:03.135" v="139" actId="14100"/>
          <ac:picMkLst>
            <pc:docMk/>
            <pc:sldMk cId="2090637466" sldId="258"/>
            <ac:picMk id="6" creationId="{72D9AB3E-37B7-5475-9C52-DA1E1F87D009}"/>
          </ac:picMkLst>
        </pc:picChg>
      </pc:sldChg>
      <pc:sldChg chg="addSp delSp modSp add del mod ord">
        <pc:chgData name="COLLINGS, Richard (TORBAY AND SOUTH DEVON NHS FOUNDATION TRUST)" userId="e14a39d3-4829-4984-9e1c-3b42532d27f0" providerId="ADAL" clId="{A413C41C-8FC6-4345-9C2E-3AB0DCEF1A41}" dt="2024-09-20T10:36:35.478" v="694" actId="1076"/>
        <pc:sldMkLst>
          <pc:docMk/>
          <pc:sldMk cId="851164265" sldId="262"/>
        </pc:sldMkLst>
        <pc:spChg chg="add mod">
          <ac:chgData name="COLLINGS, Richard (TORBAY AND SOUTH DEVON NHS FOUNDATION TRUST)" userId="e14a39d3-4829-4984-9e1c-3b42532d27f0" providerId="ADAL" clId="{A413C41C-8FC6-4345-9C2E-3AB0DCEF1A41}" dt="2024-09-20T10:15:28.714" v="684" actId="1076"/>
          <ac:spMkLst>
            <pc:docMk/>
            <pc:sldMk cId="851164265" sldId="262"/>
            <ac:spMk id="3" creationId="{512097CA-177E-2E2E-62EF-4CFB91450B98}"/>
          </ac:spMkLst>
        </pc:spChg>
        <pc:spChg chg="add mod">
          <ac:chgData name="COLLINGS, Richard (TORBAY AND SOUTH DEVON NHS FOUNDATION TRUST)" userId="e14a39d3-4829-4984-9e1c-3b42532d27f0" providerId="ADAL" clId="{A413C41C-8FC6-4345-9C2E-3AB0DCEF1A41}" dt="2024-09-20T07:57:48.236" v="432"/>
          <ac:spMkLst>
            <pc:docMk/>
            <pc:sldMk cId="851164265" sldId="262"/>
            <ac:spMk id="7" creationId="{89F8DB1B-7B2C-47FA-6225-EBF527DEEA6F}"/>
          </ac:spMkLst>
        </pc:spChg>
        <pc:spChg chg="add del mod">
          <ac:chgData name="COLLINGS, Richard (TORBAY AND SOUTH DEVON NHS FOUNDATION TRUST)" userId="e14a39d3-4829-4984-9e1c-3b42532d27f0" providerId="ADAL" clId="{A413C41C-8FC6-4345-9C2E-3AB0DCEF1A41}" dt="2024-09-16T10:06:30.031" v="199" actId="478"/>
          <ac:spMkLst>
            <pc:docMk/>
            <pc:sldMk cId="851164265" sldId="262"/>
            <ac:spMk id="16" creationId="{A5004EEE-98F7-DC47-50B3-68F4AC94493C}"/>
          </ac:spMkLst>
        </pc:spChg>
        <pc:graphicFrameChg chg="mod">
          <ac:chgData name="COLLINGS, Richard (TORBAY AND SOUTH DEVON NHS FOUNDATION TRUST)" userId="e14a39d3-4829-4984-9e1c-3b42532d27f0" providerId="ADAL" clId="{A413C41C-8FC6-4345-9C2E-3AB0DCEF1A41}" dt="2024-09-20T10:31:12.449" v="688"/>
          <ac:graphicFrameMkLst>
            <pc:docMk/>
            <pc:sldMk cId="851164265" sldId="262"/>
            <ac:graphicFrameMk id="4" creationId="{3F3F2756-2E70-4E81-9B93-4AC1BABBED19}"/>
          </ac:graphicFrameMkLst>
        </pc:graphicFrameChg>
        <pc:graphicFrameChg chg="add del mod modGraphic">
          <ac:chgData name="COLLINGS, Richard (TORBAY AND SOUTH DEVON NHS FOUNDATION TRUST)" userId="e14a39d3-4829-4984-9e1c-3b42532d27f0" providerId="ADAL" clId="{A413C41C-8FC6-4345-9C2E-3AB0DCEF1A41}" dt="2024-09-16T10:17:54.627" v="236" actId="21"/>
          <ac:graphicFrameMkLst>
            <pc:docMk/>
            <pc:sldMk cId="851164265" sldId="262"/>
            <ac:graphicFrameMk id="21" creationId="{EF695BAA-CD3E-F27A-1C0D-CA85E2046611}"/>
          </ac:graphicFrameMkLst>
        </pc:graphicFrameChg>
        <pc:picChg chg="add mod">
          <ac:chgData name="COLLINGS, Richard (TORBAY AND SOUTH DEVON NHS FOUNDATION TRUST)" userId="e14a39d3-4829-4984-9e1c-3b42532d27f0" providerId="ADAL" clId="{A413C41C-8FC6-4345-9C2E-3AB0DCEF1A41}" dt="2024-09-20T07:58:59.036" v="448" actId="1076"/>
          <ac:picMkLst>
            <pc:docMk/>
            <pc:sldMk cId="851164265" sldId="262"/>
            <ac:picMk id="6" creationId="{0BB41447-6FD8-6952-EC85-E7A00DABAFFB}"/>
          </ac:picMkLst>
        </pc:picChg>
        <pc:picChg chg="add del mod">
          <ac:chgData name="COLLINGS, Richard (TORBAY AND SOUTH DEVON NHS FOUNDATION TRUST)" userId="e14a39d3-4829-4984-9e1c-3b42532d27f0" providerId="ADAL" clId="{A413C41C-8FC6-4345-9C2E-3AB0DCEF1A41}" dt="2024-09-20T08:54:49.741" v="658" actId="478"/>
          <ac:picMkLst>
            <pc:docMk/>
            <pc:sldMk cId="851164265" sldId="262"/>
            <ac:picMk id="9" creationId="{32F2230A-0B05-B53E-4635-71317E518CFE}"/>
          </ac:picMkLst>
        </pc:picChg>
        <pc:picChg chg="add del mod">
          <ac:chgData name="COLLINGS, Richard (TORBAY AND SOUTH DEVON NHS FOUNDATION TRUST)" userId="e14a39d3-4829-4984-9e1c-3b42532d27f0" providerId="ADAL" clId="{A413C41C-8FC6-4345-9C2E-3AB0DCEF1A41}" dt="2024-09-20T08:54:49.741" v="658" actId="478"/>
          <ac:picMkLst>
            <pc:docMk/>
            <pc:sldMk cId="851164265" sldId="262"/>
            <ac:picMk id="11" creationId="{E1D95AFC-62AC-30A3-0777-EBDBEE9CC2F8}"/>
          </ac:picMkLst>
        </pc:picChg>
        <pc:picChg chg="add del mod">
          <ac:chgData name="COLLINGS, Richard (TORBAY AND SOUTH DEVON NHS FOUNDATION TRUST)" userId="e14a39d3-4829-4984-9e1c-3b42532d27f0" providerId="ADAL" clId="{A413C41C-8FC6-4345-9C2E-3AB0DCEF1A41}" dt="2024-09-16T10:06:30.031" v="199" actId="478"/>
          <ac:picMkLst>
            <pc:docMk/>
            <pc:sldMk cId="851164265" sldId="262"/>
            <ac:picMk id="15" creationId="{3DC7FE45-20B8-D15B-DD28-BAABC3675F5E}"/>
          </ac:picMkLst>
        </pc:picChg>
        <pc:picChg chg="add del mod">
          <ac:chgData name="COLLINGS, Richard (TORBAY AND SOUTH DEVON NHS FOUNDATION TRUST)" userId="e14a39d3-4829-4984-9e1c-3b42532d27f0" providerId="ADAL" clId="{A413C41C-8FC6-4345-9C2E-3AB0DCEF1A41}" dt="2024-09-20T08:54:49.741" v="658" actId="478"/>
          <ac:picMkLst>
            <pc:docMk/>
            <pc:sldMk cId="851164265" sldId="262"/>
            <ac:picMk id="16" creationId="{48282A30-5BE9-8BCF-6763-A97B18C3294B}"/>
          </ac:picMkLst>
        </pc:picChg>
        <pc:picChg chg="add mod">
          <ac:chgData name="COLLINGS, Richard (TORBAY AND SOUTH DEVON NHS FOUNDATION TRUST)" userId="e14a39d3-4829-4984-9e1c-3b42532d27f0" providerId="ADAL" clId="{A413C41C-8FC6-4345-9C2E-3AB0DCEF1A41}" dt="2024-09-20T07:55:19.631" v="362" actId="1076"/>
          <ac:picMkLst>
            <pc:docMk/>
            <pc:sldMk cId="851164265" sldId="262"/>
            <ac:picMk id="18" creationId="{00E55713-6873-23C4-6BDD-0FF7FB8E1767}"/>
          </ac:picMkLst>
        </pc:picChg>
        <pc:picChg chg="add del mod">
          <ac:chgData name="COLLINGS, Richard (TORBAY AND SOUTH DEVON NHS FOUNDATION TRUST)" userId="e14a39d3-4829-4984-9e1c-3b42532d27f0" providerId="ADAL" clId="{A413C41C-8FC6-4345-9C2E-3AB0DCEF1A41}" dt="2024-09-20T08:54:49.741" v="658" actId="478"/>
          <ac:picMkLst>
            <pc:docMk/>
            <pc:sldMk cId="851164265" sldId="262"/>
            <ac:picMk id="19" creationId="{E29CBD54-FBB1-14BE-F11F-76D74E8F2961}"/>
          </ac:picMkLst>
        </pc:picChg>
        <pc:picChg chg="add mod">
          <ac:chgData name="COLLINGS, Richard (TORBAY AND SOUTH DEVON NHS FOUNDATION TRUST)" userId="e14a39d3-4829-4984-9e1c-3b42532d27f0" providerId="ADAL" clId="{A413C41C-8FC6-4345-9C2E-3AB0DCEF1A41}" dt="2024-09-16T10:16:47.649" v="232" actId="1076"/>
          <ac:picMkLst>
            <pc:docMk/>
            <pc:sldMk cId="851164265" sldId="262"/>
            <ac:picMk id="20" creationId="{642959AB-9F44-8432-8B69-64F3E0B1DB6E}"/>
          </ac:picMkLst>
        </pc:picChg>
        <pc:picChg chg="add mod">
          <ac:chgData name="COLLINGS, Richard (TORBAY AND SOUTH DEVON NHS FOUNDATION TRUST)" userId="e14a39d3-4829-4984-9e1c-3b42532d27f0" providerId="ADAL" clId="{A413C41C-8FC6-4345-9C2E-3AB0DCEF1A41}" dt="2024-09-20T10:36:27.427" v="693" actId="1076"/>
          <ac:picMkLst>
            <pc:docMk/>
            <pc:sldMk cId="851164265" sldId="262"/>
            <ac:picMk id="22" creationId="{E5EBA37D-ADDD-DE3C-F9A2-2670E82B9B5D}"/>
          </ac:picMkLst>
        </pc:picChg>
        <pc:picChg chg="add mod">
          <ac:chgData name="COLLINGS, Richard (TORBAY AND SOUTH DEVON NHS FOUNDATION TRUST)" userId="e14a39d3-4829-4984-9e1c-3b42532d27f0" providerId="ADAL" clId="{A413C41C-8FC6-4345-9C2E-3AB0DCEF1A41}" dt="2024-09-20T10:36:23.638" v="692" actId="1076"/>
          <ac:picMkLst>
            <pc:docMk/>
            <pc:sldMk cId="851164265" sldId="262"/>
            <ac:picMk id="24" creationId="{879BAE27-B85A-1746-AEF0-F0E0A6739A1A}"/>
          </ac:picMkLst>
        </pc:picChg>
        <pc:picChg chg="add mod">
          <ac:chgData name="COLLINGS, Richard (TORBAY AND SOUTH DEVON NHS FOUNDATION TRUST)" userId="e14a39d3-4829-4984-9e1c-3b42532d27f0" providerId="ADAL" clId="{A413C41C-8FC6-4345-9C2E-3AB0DCEF1A41}" dt="2024-09-20T10:15:05.014" v="678" actId="931"/>
          <ac:picMkLst>
            <pc:docMk/>
            <pc:sldMk cId="851164265" sldId="262"/>
            <ac:picMk id="26" creationId="{1BF5F956-ABDB-8BDC-CD4D-3C279D850640}"/>
          </ac:picMkLst>
        </pc:picChg>
        <pc:picChg chg="add mod">
          <ac:chgData name="COLLINGS, Richard (TORBAY AND SOUTH DEVON NHS FOUNDATION TRUST)" userId="e14a39d3-4829-4984-9e1c-3b42532d27f0" providerId="ADAL" clId="{A413C41C-8FC6-4345-9C2E-3AB0DCEF1A41}" dt="2024-09-20T10:36:35.478" v="694" actId="1076"/>
          <ac:picMkLst>
            <pc:docMk/>
            <pc:sldMk cId="851164265" sldId="262"/>
            <ac:picMk id="28" creationId="{D3EF5BE1-52A4-D4B5-4980-63C585E0323A}"/>
          </ac:picMkLst>
        </pc:picChg>
      </pc:sldChg>
      <pc:sldChg chg="delDesignElem">
        <pc:chgData name="COLLINGS, Richard (TORBAY AND SOUTH DEVON NHS FOUNDATION TRUST)" userId="e14a39d3-4829-4984-9e1c-3b42532d27f0" providerId="ADAL" clId="{A413C41C-8FC6-4345-9C2E-3AB0DCEF1A41}" dt="2024-09-20T07:49:36.067" v="361"/>
        <pc:sldMkLst>
          <pc:docMk/>
          <pc:sldMk cId="0" sldId="268"/>
        </pc:sldMkLst>
      </pc:sldChg>
      <pc:sldChg chg="del">
        <pc:chgData name="COLLINGS, Richard (TORBAY AND SOUTH DEVON NHS FOUNDATION TRUST)" userId="e14a39d3-4829-4984-9e1c-3b42532d27f0" providerId="ADAL" clId="{A413C41C-8FC6-4345-9C2E-3AB0DCEF1A41}" dt="2024-09-16T09:21:40.525" v="94" actId="47"/>
        <pc:sldMkLst>
          <pc:docMk/>
          <pc:sldMk cId="4252750550" sldId="276"/>
        </pc:sldMkLst>
      </pc:sldChg>
      <pc:sldChg chg="del">
        <pc:chgData name="COLLINGS, Richard (TORBAY AND SOUTH DEVON NHS FOUNDATION TRUST)" userId="e14a39d3-4829-4984-9e1c-3b42532d27f0" providerId="ADAL" clId="{A413C41C-8FC6-4345-9C2E-3AB0DCEF1A41}" dt="2024-09-16T09:15:08.058" v="39" actId="47"/>
        <pc:sldMkLst>
          <pc:docMk/>
          <pc:sldMk cId="2512773481" sldId="363"/>
        </pc:sldMkLst>
      </pc:sldChg>
      <pc:sldChg chg="ord">
        <pc:chgData name="COLLINGS, Richard (TORBAY AND SOUTH DEVON NHS FOUNDATION TRUST)" userId="e14a39d3-4829-4984-9e1c-3b42532d27f0" providerId="ADAL" clId="{A413C41C-8FC6-4345-9C2E-3AB0DCEF1A41}" dt="2024-09-16T09:13:44.575" v="38"/>
        <pc:sldMkLst>
          <pc:docMk/>
          <pc:sldMk cId="4062390682" sldId="376"/>
        </pc:sldMkLst>
      </pc:sldChg>
      <pc:sldChg chg="del">
        <pc:chgData name="COLLINGS, Richard (TORBAY AND SOUTH DEVON NHS FOUNDATION TRUST)" userId="e14a39d3-4829-4984-9e1c-3b42532d27f0" providerId="ADAL" clId="{A413C41C-8FC6-4345-9C2E-3AB0DCEF1A41}" dt="2024-09-16T09:15:56.262" v="41" actId="47"/>
        <pc:sldMkLst>
          <pc:docMk/>
          <pc:sldMk cId="3757941303" sldId="423"/>
        </pc:sldMkLst>
      </pc:sldChg>
      <pc:sldChg chg="del">
        <pc:chgData name="COLLINGS, Richard (TORBAY AND SOUTH DEVON NHS FOUNDATION TRUST)" userId="e14a39d3-4829-4984-9e1c-3b42532d27f0" providerId="ADAL" clId="{A413C41C-8FC6-4345-9C2E-3AB0DCEF1A41}" dt="2024-09-16T09:15:54.942" v="40" actId="47"/>
        <pc:sldMkLst>
          <pc:docMk/>
          <pc:sldMk cId="1595561690" sldId="424"/>
        </pc:sldMkLst>
      </pc:sldChg>
      <pc:sldChg chg="del">
        <pc:chgData name="COLLINGS, Richard (TORBAY AND SOUTH DEVON NHS FOUNDATION TRUST)" userId="e14a39d3-4829-4984-9e1c-3b42532d27f0" providerId="ADAL" clId="{A413C41C-8FC6-4345-9C2E-3AB0DCEF1A41}" dt="2024-09-20T11:25:57.836" v="695" actId="47"/>
        <pc:sldMkLst>
          <pc:docMk/>
          <pc:sldMk cId="3023828949" sldId="424"/>
        </pc:sldMkLst>
      </pc:sldChg>
      <pc:sldChg chg="addSp modSp mod">
        <pc:chgData name="COLLINGS, Richard (TORBAY AND SOUTH DEVON NHS FOUNDATION TRUST)" userId="e14a39d3-4829-4984-9e1c-3b42532d27f0" providerId="ADAL" clId="{A413C41C-8FC6-4345-9C2E-3AB0DCEF1A41}" dt="2024-09-16T09:25:02.372" v="117" actId="1076"/>
        <pc:sldMkLst>
          <pc:docMk/>
          <pc:sldMk cId="1142982185" sldId="428"/>
        </pc:sldMkLst>
        <pc:spChg chg="add mod">
          <ac:chgData name="COLLINGS, Richard (TORBAY AND SOUTH DEVON NHS FOUNDATION TRUST)" userId="e14a39d3-4829-4984-9e1c-3b42532d27f0" providerId="ADAL" clId="{A413C41C-8FC6-4345-9C2E-3AB0DCEF1A41}" dt="2024-09-16T09:25:02.372" v="117" actId="1076"/>
          <ac:spMkLst>
            <pc:docMk/>
            <pc:sldMk cId="1142982185" sldId="428"/>
            <ac:spMk id="4" creationId="{19703DDF-9B81-DCD3-734A-501709BA0995}"/>
          </ac:spMkLst>
        </pc:spChg>
      </pc:sldChg>
      <pc:sldChg chg="add">
        <pc:chgData name="COLLINGS, Richard (TORBAY AND SOUTH DEVON NHS FOUNDATION TRUST)" userId="e14a39d3-4829-4984-9e1c-3b42532d27f0" providerId="ADAL" clId="{A413C41C-8FC6-4345-9C2E-3AB0DCEF1A41}" dt="2024-09-16T09:17:28.942" v="45"/>
        <pc:sldMkLst>
          <pc:docMk/>
          <pc:sldMk cId="2810958926" sldId="429"/>
        </pc:sldMkLst>
      </pc:sldChg>
      <pc:sldChg chg="modSp ord">
        <pc:chgData name="COLLINGS, Richard (TORBAY AND SOUTH DEVON NHS FOUNDATION TRUST)" userId="e14a39d3-4829-4984-9e1c-3b42532d27f0" providerId="ADAL" clId="{A413C41C-8FC6-4345-9C2E-3AB0DCEF1A41}" dt="2024-09-20T07:48:00.241" v="360"/>
        <pc:sldMkLst>
          <pc:docMk/>
          <pc:sldMk cId="294618378" sldId="430"/>
        </pc:sldMkLst>
        <pc:spChg chg="mod">
          <ac:chgData name="COLLINGS, Richard (TORBAY AND SOUTH DEVON NHS FOUNDATION TRUST)" userId="e14a39d3-4829-4984-9e1c-3b42532d27f0" providerId="ADAL" clId="{A413C41C-8FC6-4345-9C2E-3AB0DCEF1A41}" dt="2024-09-20T07:02:27.147" v="356" actId="20577"/>
          <ac:spMkLst>
            <pc:docMk/>
            <pc:sldMk cId="294618378" sldId="430"/>
            <ac:spMk id="2" creationId="{E920A5AC-B286-4927-A556-E62F15F9785E}"/>
          </ac:spMkLst>
        </pc:spChg>
      </pc:sldChg>
      <pc:sldChg chg="modSp mod">
        <pc:chgData name="COLLINGS, Richard (TORBAY AND SOUTH DEVON NHS FOUNDATION TRUST)" userId="e14a39d3-4829-4984-9e1c-3b42532d27f0" providerId="ADAL" clId="{A413C41C-8FC6-4345-9C2E-3AB0DCEF1A41}" dt="2024-09-16T09:06:09.963" v="1" actId="20577"/>
        <pc:sldMkLst>
          <pc:docMk/>
          <pc:sldMk cId="171242765" sldId="4277"/>
        </pc:sldMkLst>
        <pc:spChg chg="mod">
          <ac:chgData name="COLLINGS, Richard (TORBAY AND SOUTH DEVON NHS FOUNDATION TRUST)" userId="e14a39d3-4829-4984-9e1c-3b42532d27f0" providerId="ADAL" clId="{A413C41C-8FC6-4345-9C2E-3AB0DCEF1A41}" dt="2024-09-16T09:06:09.963" v="1" actId="20577"/>
          <ac:spMkLst>
            <pc:docMk/>
            <pc:sldMk cId="171242765" sldId="4277"/>
            <ac:spMk id="2" creationId="{FDBCCCF5-DF00-3E5F-D08F-B1077A14021B}"/>
          </ac:spMkLst>
        </pc:spChg>
      </pc:sldChg>
      <pc:sldChg chg="del">
        <pc:chgData name="COLLINGS, Richard (TORBAY AND SOUTH DEVON NHS FOUNDATION TRUST)" userId="e14a39d3-4829-4984-9e1c-3b42532d27f0" providerId="ADAL" clId="{A413C41C-8FC6-4345-9C2E-3AB0DCEF1A41}" dt="2024-09-16T09:21:44.955" v="95" actId="47"/>
        <pc:sldMkLst>
          <pc:docMk/>
          <pc:sldMk cId="4136052252" sldId="4278"/>
        </pc:sldMkLst>
      </pc:sldChg>
      <pc:sldChg chg="del">
        <pc:chgData name="COLLINGS, Richard (TORBAY AND SOUTH DEVON NHS FOUNDATION TRUST)" userId="e14a39d3-4829-4984-9e1c-3b42532d27f0" providerId="ADAL" clId="{A413C41C-8FC6-4345-9C2E-3AB0DCEF1A41}" dt="2024-09-16T09:22:29.147" v="104" actId="47"/>
        <pc:sldMkLst>
          <pc:docMk/>
          <pc:sldMk cId="1691679908" sldId="4283"/>
        </pc:sldMkLst>
      </pc:sldChg>
      <pc:sldChg chg="modSp">
        <pc:chgData name="COLLINGS, Richard (TORBAY AND SOUTH DEVON NHS FOUNDATION TRUST)" userId="e14a39d3-4829-4984-9e1c-3b42532d27f0" providerId="ADAL" clId="{A413C41C-8FC6-4345-9C2E-3AB0DCEF1A41}" dt="2024-09-16T09:22:05.087" v="103" actId="20577"/>
        <pc:sldMkLst>
          <pc:docMk/>
          <pc:sldMk cId="131860790" sldId="4284"/>
        </pc:sldMkLst>
        <pc:graphicFrameChg chg="mod">
          <ac:chgData name="COLLINGS, Richard (TORBAY AND SOUTH DEVON NHS FOUNDATION TRUST)" userId="e14a39d3-4829-4984-9e1c-3b42532d27f0" providerId="ADAL" clId="{A413C41C-8FC6-4345-9C2E-3AB0DCEF1A41}" dt="2024-09-16T09:22:05.087" v="103" actId="20577"/>
          <ac:graphicFrameMkLst>
            <pc:docMk/>
            <pc:sldMk cId="131860790" sldId="4284"/>
            <ac:graphicFrameMk id="5" creationId="{AD419CAA-95C3-3EE9-B0F2-C0C31143E92B}"/>
          </ac:graphicFrameMkLst>
        </pc:graphicFrameChg>
      </pc:sldChg>
      <pc:sldChg chg="addSp delSp modSp mod">
        <pc:chgData name="COLLINGS, Richard (TORBAY AND SOUTH DEVON NHS FOUNDATION TRUST)" userId="e14a39d3-4829-4984-9e1c-3b42532d27f0" providerId="ADAL" clId="{A413C41C-8FC6-4345-9C2E-3AB0DCEF1A41}" dt="2024-09-16T09:28:04.787" v="118" actId="1076"/>
        <pc:sldMkLst>
          <pc:docMk/>
          <pc:sldMk cId="4153885321" sldId="4288"/>
        </pc:sldMkLst>
        <pc:spChg chg="mod">
          <ac:chgData name="COLLINGS, Richard (TORBAY AND SOUTH DEVON NHS FOUNDATION TRUST)" userId="e14a39d3-4829-4984-9e1c-3b42532d27f0" providerId="ADAL" clId="{A413C41C-8FC6-4345-9C2E-3AB0DCEF1A41}" dt="2024-09-16T09:28:04.787" v="118" actId="1076"/>
          <ac:spMkLst>
            <pc:docMk/>
            <pc:sldMk cId="4153885321" sldId="4288"/>
            <ac:spMk id="2" creationId="{2F38C085-4C06-9E79-0EC4-6AE2E4991D84}"/>
          </ac:spMkLst>
        </pc:spChg>
        <pc:spChg chg="add del mod">
          <ac:chgData name="COLLINGS, Richard (TORBAY AND SOUTH DEVON NHS FOUNDATION TRUST)" userId="e14a39d3-4829-4984-9e1c-3b42532d27f0" providerId="ADAL" clId="{A413C41C-8FC6-4345-9C2E-3AB0DCEF1A41}" dt="2024-09-16T09:22:38.569" v="106" actId="478"/>
          <ac:spMkLst>
            <pc:docMk/>
            <pc:sldMk cId="4153885321" sldId="4288"/>
            <ac:spMk id="4" creationId="{ACD27B78-3A6E-E314-FC87-8F1F9922D4FD}"/>
          </ac:spMkLst>
        </pc:spChg>
        <pc:picChg chg="del">
          <ac:chgData name="COLLINGS, Richard (TORBAY AND SOUTH DEVON NHS FOUNDATION TRUST)" userId="e14a39d3-4829-4984-9e1c-3b42532d27f0" providerId="ADAL" clId="{A413C41C-8FC6-4345-9C2E-3AB0DCEF1A41}" dt="2024-09-16T09:22:36.287" v="105" actId="478"/>
          <ac:picMkLst>
            <pc:docMk/>
            <pc:sldMk cId="4153885321" sldId="4288"/>
            <ac:picMk id="6" creationId="{8C613086-A959-B50F-6A23-3169D9ACB569}"/>
          </ac:picMkLst>
        </pc:picChg>
        <pc:picChg chg="del">
          <ac:chgData name="COLLINGS, Richard (TORBAY AND SOUTH DEVON NHS FOUNDATION TRUST)" userId="e14a39d3-4829-4984-9e1c-3b42532d27f0" providerId="ADAL" clId="{A413C41C-8FC6-4345-9C2E-3AB0DCEF1A41}" dt="2024-09-16T09:22:40.457" v="107" actId="478"/>
          <ac:picMkLst>
            <pc:docMk/>
            <pc:sldMk cId="4153885321" sldId="4288"/>
            <ac:picMk id="8" creationId="{95080C96-4CC6-E284-E13E-42B37A3E4880}"/>
          </ac:picMkLst>
        </pc:picChg>
      </pc:sldChg>
      <pc:sldChg chg="addSp modSp new mod">
        <pc:chgData name="COLLINGS, Richard (TORBAY AND SOUTH DEVON NHS FOUNDATION TRUST)" userId="e14a39d3-4829-4984-9e1c-3b42532d27f0" providerId="ADAL" clId="{A413C41C-8FC6-4345-9C2E-3AB0DCEF1A41}" dt="2024-09-20T11:27:21.927" v="700" actId="1076"/>
        <pc:sldMkLst>
          <pc:docMk/>
          <pc:sldMk cId="1949754844" sldId="4291"/>
        </pc:sldMkLst>
        <pc:spChg chg="add mod">
          <ac:chgData name="COLLINGS, Richard (TORBAY AND SOUTH DEVON NHS FOUNDATION TRUST)" userId="e14a39d3-4829-4984-9e1c-3b42532d27f0" providerId="ADAL" clId="{A413C41C-8FC6-4345-9C2E-3AB0DCEF1A41}" dt="2024-09-20T11:27:19.479" v="699" actId="1076"/>
          <ac:spMkLst>
            <pc:docMk/>
            <pc:sldMk cId="1949754844" sldId="4291"/>
            <ac:spMk id="5" creationId="{90C72CA0-F877-41E9-A5E8-70DEA5CEB07C}"/>
          </ac:spMkLst>
        </pc:spChg>
        <pc:picChg chg="add mod">
          <ac:chgData name="COLLINGS, Richard (TORBAY AND SOUTH DEVON NHS FOUNDATION TRUST)" userId="e14a39d3-4829-4984-9e1c-3b42532d27f0" providerId="ADAL" clId="{A413C41C-8FC6-4345-9C2E-3AB0DCEF1A41}" dt="2024-09-20T11:27:10.466" v="696" actId="14100"/>
          <ac:picMkLst>
            <pc:docMk/>
            <pc:sldMk cId="1949754844" sldId="4291"/>
            <ac:picMk id="2" creationId="{9DEE89DF-3F4F-88FF-CBAA-23BD42BDA06A}"/>
          </ac:picMkLst>
        </pc:picChg>
        <pc:picChg chg="add mod">
          <ac:chgData name="COLLINGS, Richard (TORBAY AND SOUTH DEVON NHS FOUNDATION TRUST)" userId="e14a39d3-4829-4984-9e1c-3b42532d27f0" providerId="ADAL" clId="{A413C41C-8FC6-4345-9C2E-3AB0DCEF1A41}" dt="2024-09-20T11:27:13.250" v="697" actId="14100"/>
          <ac:picMkLst>
            <pc:docMk/>
            <pc:sldMk cId="1949754844" sldId="4291"/>
            <ac:picMk id="3" creationId="{5F537BD7-92C2-6D08-985D-B711ED3FC08C}"/>
          </ac:picMkLst>
        </pc:picChg>
        <pc:picChg chg="add mod">
          <ac:chgData name="COLLINGS, Richard (TORBAY AND SOUTH DEVON NHS FOUNDATION TRUST)" userId="e14a39d3-4829-4984-9e1c-3b42532d27f0" providerId="ADAL" clId="{A413C41C-8FC6-4345-9C2E-3AB0DCEF1A41}" dt="2024-09-20T11:27:21.927" v="700" actId="1076"/>
          <ac:picMkLst>
            <pc:docMk/>
            <pc:sldMk cId="1949754844" sldId="4291"/>
            <ac:picMk id="4" creationId="{0D519A0C-1B72-5CBC-AE2E-251BEE2F8DEA}"/>
          </ac:picMkLst>
        </pc:picChg>
        <pc:picChg chg="add mod">
          <ac:chgData name="COLLINGS, Richard (TORBAY AND SOUTH DEVON NHS FOUNDATION TRUST)" userId="e14a39d3-4829-4984-9e1c-3b42532d27f0" providerId="ADAL" clId="{A413C41C-8FC6-4345-9C2E-3AB0DCEF1A41}" dt="2024-09-20T11:27:16" v="698" actId="1076"/>
          <ac:picMkLst>
            <pc:docMk/>
            <pc:sldMk cId="1949754844" sldId="4291"/>
            <ac:picMk id="6" creationId="{14482C90-AC18-433D-283F-FA1E88DBD8FB}"/>
          </ac:picMkLst>
        </pc:picChg>
      </pc:sldChg>
      <pc:sldChg chg="addSp delSp modSp new del mod">
        <pc:chgData name="COLLINGS, Richard (TORBAY AND SOUTH DEVON NHS FOUNDATION TRUST)" userId="e14a39d3-4829-4984-9e1c-3b42532d27f0" providerId="ADAL" clId="{A413C41C-8FC6-4345-9C2E-3AB0DCEF1A41}" dt="2024-09-20T07:02:18.523" v="354" actId="47"/>
        <pc:sldMkLst>
          <pc:docMk/>
          <pc:sldMk cId="869858371" sldId="4292"/>
        </pc:sldMkLst>
        <pc:spChg chg="del">
          <ac:chgData name="COLLINGS, Richard (TORBAY AND SOUTH DEVON NHS FOUNDATION TRUST)" userId="e14a39d3-4829-4984-9e1c-3b42532d27f0" providerId="ADAL" clId="{A413C41C-8FC6-4345-9C2E-3AB0DCEF1A41}" dt="2024-09-16T10:17:57.675" v="237"/>
          <ac:spMkLst>
            <pc:docMk/>
            <pc:sldMk cId="869858371" sldId="4292"/>
            <ac:spMk id="3" creationId="{30EFC23C-D2F9-8189-8775-C08483D3A226}"/>
          </ac:spMkLst>
        </pc:spChg>
        <pc:spChg chg="add del mod ord">
          <ac:chgData name="COLLINGS, Richard (TORBAY AND SOUTH DEVON NHS FOUNDATION TRUST)" userId="e14a39d3-4829-4984-9e1c-3b42532d27f0" providerId="ADAL" clId="{A413C41C-8FC6-4345-9C2E-3AB0DCEF1A41}" dt="2024-09-16T10:48:01.577" v="324" actId="478"/>
          <ac:spMkLst>
            <pc:docMk/>
            <pc:sldMk cId="869858371" sldId="4292"/>
            <ac:spMk id="4" creationId="{80CC9D6A-5B41-0C7E-75D8-0176EFFDA1BE}"/>
          </ac:spMkLst>
        </pc:spChg>
        <pc:graphicFrameChg chg="add mod">
          <ac:chgData name="COLLINGS, Richard (TORBAY AND SOUTH DEVON NHS FOUNDATION TRUST)" userId="e14a39d3-4829-4984-9e1c-3b42532d27f0" providerId="ADAL" clId="{A413C41C-8FC6-4345-9C2E-3AB0DCEF1A41}" dt="2024-09-16T10:50:13.260" v="351"/>
          <ac:graphicFrameMkLst>
            <pc:docMk/>
            <pc:sldMk cId="869858371" sldId="4292"/>
            <ac:graphicFrameMk id="21" creationId="{EF695BAA-CD3E-F27A-1C0D-CA85E2046611}"/>
          </ac:graphicFrameMkLst>
        </pc:graphicFrame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image" Target="../media/image28.png"/><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diagrams/_rels/data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ata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image" Target="../media/image28.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34.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6.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C0B14E-AEA6-48D3-A387-ED4A3A3BF840}" type="doc">
      <dgm:prSet loTypeId="urn:microsoft.com/office/officeart/2016/7/layout/AccentHomeChevronProcess" loCatId="process" qsTypeId="urn:microsoft.com/office/officeart/2005/8/quickstyle/3d1" qsCatId="3D" csTypeId="urn:microsoft.com/office/officeart/2005/8/colors/accent2_2" csCatId="accent2" phldr="1"/>
      <dgm:spPr/>
      <dgm:t>
        <a:bodyPr rtlCol="0"/>
        <a:lstStyle/>
        <a:p>
          <a:pPr rtl="0"/>
          <a:endParaRPr lang="en-US"/>
        </a:p>
      </dgm:t>
    </dgm:pt>
    <dgm:pt modelId="{AACEAFD5-63CF-4AFC-B46F-BE086C5D447C}">
      <dgm:prSet phldrT="[Text]"/>
      <dgm:spPr/>
      <dgm:t>
        <a:bodyPr rtlCol="0"/>
        <a:lstStyle/>
        <a:p>
          <a:pPr rtl="0"/>
          <a:r>
            <a:rPr lang="en-GB" b="1" noProof="0" dirty="0">
              <a:effectLst>
                <a:outerShdw blurRad="50800" dist="38100" dir="2700000" algn="tl" rotWithShape="0">
                  <a:schemeClr val="tx1">
                    <a:alpha val="50000"/>
                  </a:schemeClr>
                </a:outerShdw>
              </a:effectLst>
              <a:latin typeface="+mj-lt"/>
            </a:rPr>
            <a:t>Early years</a:t>
          </a:r>
        </a:p>
      </dgm:t>
    </dgm:pt>
    <dgm:pt modelId="{7A0BD8EC-BB4A-4912-A54E-6F39B681264E}" type="parTrans" cxnId="{AE101ABC-7EA3-4444-A576-8AB15A371C84}">
      <dgm:prSet/>
      <dgm:spPr/>
      <dgm:t>
        <a:bodyPr rtlCol="0"/>
        <a:lstStyle/>
        <a:p>
          <a:pPr rtl="0"/>
          <a:endParaRPr lang="en-US" sz="2400" noProof="0" dirty="0"/>
        </a:p>
      </dgm:t>
    </dgm:pt>
    <dgm:pt modelId="{7A8D4B4D-06E9-4958-810D-A6226B6AC588}" type="sibTrans" cxnId="{AE101ABC-7EA3-4444-A576-8AB15A371C84}">
      <dgm:prSet/>
      <dgm:spPr/>
      <dgm:t>
        <a:bodyPr rtlCol="0"/>
        <a:lstStyle/>
        <a:p>
          <a:pPr rtl="0"/>
          <a:endParaRPr lang="en-US" noProof="0"/>
        </a:p>
      </dgm:t>
    </dgm:pt>
    <dgm:pt modelId="{349299C9-846E-4827-813A-349CCCE20782}">
      <dgm:prSet phldrT="[Text]" custT="1"/>
      <dgm:spPr/>
      <dgm:t>
        <a:bodyPr lIns="108000" tIns="432000" rIns="288000" rtlCol="0" anchor="t" anchorCtr="0"/>
        <a:lstStyle/>
        <a:p>
          <a:pPr marL="0" lvl="0" indent="0" defTabSz="533400" rtl="0">
            <a:spcBef>
              <a:spcPct val="0"/>
            </a:spcBef>
            <a:spcAft>
              <a:spcPts val="0"/>
            </a:spcAft>
            <a:buNone/>
          </a:pPr>
          <a:r>
            <a:rPr lang="en-GB" sz="1800" kern="1200" noProof="0" dirty="0">
              <a:latin typeface="+mn-lt"/>
              <a:ea typeface="+mn-ea"/>
              <a:cs typeface="+mn-cs"/>
            </a:rPr>
            <a:t>Postman</a:t>
          </a:r>
        </a:p>
      </dgm:t>
    </dgm:pt>
    <dgm:pt modelId="{AEA27547-B9ED-4994-BD27-04EC297EF367}" type="parTrans" cxnId="{0EFA3039-6828-403C-9445-4359BA6645E6}">
      <dgm:prSet/>
      <dgm:spPr/>
      <dgm:t>
        <a:bodyPr rtlCol="0"/>
        <a:lstStyle/>
        <a:p>
          <a:pPr rtl="0"/>
          <a:endParaRPr lang="en-US" sz="2400" noProof="0" dirty="0"/>
        </a:p>
      </dgm:t>
    </dgm:pt>
    <dgm:pt modelId="{9D819F52-ACA0-4B08-8256-DF6BD8FA3A0B}" type="sibTrans" cxnId="{0EFA3039-6828-403C-9445-4359BA6645E6}">
      <dgm:prSet/>
      <dgm:spPr/>
      <dgm:t>
        <a:bodyPr rtlCol="0"/>
        <a:lstStyle/>
        <a:p>
          <a:pPr rtl="0"/>
          <a:endParaRPr lang="en-US" noProof="0"/>
        </a:p>
      </dgm:t>
    </dgm:pt>
    <dgm:pt modelId="{D71FC021-6A65-44D1-95B9-0E6C89079866}">
      <dgm:prSet phldrT="[Text]"/>
      <dgm:spPr/>
      <dgm:t>
        <a:bodyPr rtlCol="0"/>
        <a:lstStyle/>
        <a:p>
          <a:pPr rtl="0"/>
          <a:r>
            <a:rPr lang="en-GB" b="1" noProof="0" dirty="0">
              <a:effectLst>
                <a:outerShdw blurRad="50800" dist="38100" dir="2700000" algn="tl" rotWithShape="0">
                  <a:schemeClr val="tx1">
                    <a:alpha val="50000"/>
                  </a:schemeClr>
                </a:outerShdw>
              </a:effectLst>
              <a:latin typeface="+mj-lt"/>
            </a:rPr>
            <a:t>2017-2021</a:t>
          </a:r>
        </a:p>
      </dgm:t>
    </dgm:pt>
    <dgm:pt modelId="{862AAE39-3AAD-40E3-BA20-90187BD73242}" type="parTrans" cxnId="{53239C96-427C-420B-95DC-546F3B30ED65}">
      <dgm:prSet/>
      <dgm:spPr/>
      <dgm:t>
        <a:bodyPr rtlCol="0"/>
        <a:lstStyle/>
        <a:p>
          <a:pPr rtl="0"/>
          <a:endParaRPr lang="en-US" sz="2400" noProof="0" dirty="0"/>
        </a:p>
      </dgm:t>
    </dgm:pt>
    <dgm:pt modelId="{9B090D9D-470E-46E2-AABB-0368A52481AA}" type="sibTrans" cxnId="{53239C96-427C-420B-95DC-546F3B30ED65}">
      <dgm:prSet/>
      <dgm:spPr/>
      <dgm:t>
        <a:bodyPr rtlCol="0"/>
        <a:lstStyle/>
        <a:p>
          <a:pPr rtl="0"/>
          <a:endParaRPr lang="en-US" noProof="0"/>
        </a:p>
      </dgm:t>
    </dgm:pt>
    <dgm:pt modelId="{4A6BB192-9983-4F48-BBC5-6E384EED7EC5}">
      <dgm:prSet phldrT="[Text]"/>
      <dgm:spPr/>
      <dgm:t>
        <a:bodyPr lIns="108000" tIns="432000" rIns="288000" rtlCol="0" anchor="t" anchorCtr="0"/>
        <a:lstStyle/>
        <a:p>
          <a:pPr rtl="0"/>
          <a:endParaRPr lang="en-GB" noProof="0"/>
        </a:p>
      </dgm:t>
    </dgm:pt>
    <dgm:pt modelId="{230A6E4A-6CED-4DC0-AEFE-6859FE07B658}" type="parTrans" cxnId="{E3115EEA-DE9C-4F06-B8B3-BEB263D5F2B1}">
      <dgm:prSet/>
      <dgm:spPr/>
      <dgm:t>
        <a:bodyPr rtlCol="0"/>
        <a:lstStyle/>
        <a:p>
          <a:pPr rtl="0"/>
          <a:endParaRPr lang="en-US" sz="2400" noProof="0" dirty="0"/>
        </a:p>
      </dgm:t>
    </dgm:pt>
    <dgm:pt modelId="{0B568EC2-5D2A-4B00-8047-B7832F245B44}" type="sibTrans" cxnId="{E3115EEA-DE9C-4F06-B8B3-BEB263D5F2B1}">
      <dgm:prSet/>
      <dgm:spPr/>
      <dgm:t>
        <a:bodyPr rtlCol="0"/>
        <a:lstStyle/>
        <a:p>
          <a:pPr rtl="0"/>
          <a:endParaRPr lang="en-US" noProof="0"/>
        </a:p>
      </dgm:t>
    </dgm:pt>
    <dgm:pt modelId="{32CCB050-072A-41BF-BE1B-388CF53E5629}">
      <dgm:prSet/>
      <dgm:spPr/>
      <dgm:t>
        <a:bodyPr rtlCol="0"/>
        <a:lstStyle/>
        <a:p>
          <a:pPr rtl="0"/>
          <a:r>
            <a:rPr lang="en-GB" b="1" noProof="0" dirty="0">
              <a:effectLst>
                <a:outerShdw blurRad="50800" dist="38100" dir="2700000" algn="tl" rotWithShape="0">
                  <a:schemeClr val="tx1">
                    <a:alpha val="50000"/>
                  </a:schemeClr>
                </a:outerShdw>
              </a:effectLst>
              <a:latin typeface="+mj-lt"/>
            </a:rPr>
            <a:t>2021-2024</a:t>
          </a:r>
        </a:p>
      </dgm:t>
    </dgm:pt>
    <dgm:pt modelId="{B301371B-A53D-4B79-8B8D-7B304894442B}" type="parTrans" cxnId="{042E0AE1-6450-410A-B96E-AFBADB139BEA}">
      <dgm:prSet/>
      <dgm:spPr/>
      <dgm:t>
        <a:bodyPr rtlCol="0"/>
        <a:lstStyle/>
        <a:p>
          <a:pPr rtl="0"/>
          <a:endParaRPr lang="en-US" sz="2400" noProof="0" dirty="0"/>
        </a:p>
      </dgm:t>
    </dgm:pt>
    <dgm:pt modelId="{BF05D8EE-4413-4737-8721-DAF10D6CAB04}" type="sibTrans" cxnId="{042E0AE1-6450-410A-B96E-AFBADB139BEA}">
      <dgm:prSet/>
      <dgm:spPr/>
      <dgm:t>
        <a:bodyPr rtlCol="0"/>
        <a:lstStyle/>
        <a:p>
          <a:pPr rtl="0"/>
          <a:endParaRPr lang="en-US" noProof="0"/>
        </a:p>
      </dgm:t>
    </dgm:pt>
    <dgm:pt modelId="{04A40292-9119-41B2-B968-7B651F20675D}">
      <dgm:prSet custT="1"/>
      <dgm:spPr/>
      <dgm:t>
        <a:bodyPr lIns="108000" tIns="432000" rIns="288000" rtlCol="0" anchor="t" anchorCtr="0"/>
        <a:lstStyle/>
        <a:p>
          <a:pPr marL="0" lvl="0" indent="0" defTabSz="533400" rtl="0">
            <a:spcBef>
              <a:spcPct val="0"/>
            </a:spcBef>
            <a:spcAft>
              <a:spcPts val="0"/>
            </a:spcAft>
            <a:buNone/>
          </a:pPr>
          <a:r>
            <a:rPr lang="en-GB" sz="1400" b="1" kern="1200" noProof="0" dirty="0">
              <a:latin typeface="+mj-lt"/>
              <a:ea typeface="+mn-ea"/>
              <a:cs typeface="+mn-cs"/>
            </a:rPr>
            <a:t>Operational Lead</a:t>
          </a:r>
        </a:p>
        <a:p>
          <a:pPr marL="0" lvl="0" indent="0" defTabSz="533400" rtl="0">
            <a:spcBef>
              <a:spcPct val="0"/>
            </a:spcBef>
            <a:spcAft>
              <a:spcPts val="0"/>
            </a:spcAft>
            <a:buNone/>
          </a:pPr>
          <a:r>
            <a:rPr lang="en-GB" sz="1400" b="1" kern="1200" noProof="0" dirty="0">
              <a:latin typeface="+mj-lt"/>
              <a:ea typeface="+mn-ea"/>
              <a:cs typeface="+mn-cs"/>
            </a:rPr>
            <a:t>Clinical</a:t>
          </a:r>
        </a:p>
        <a:p>
          <a:pPr marL="0" lvl="0" indent="0" defTabSz="533400" rtl="0">
            <a:spcBef>
              <a:spcPct val="0"/>
            </a:spcBef>
            <a:spcAft>
              <a:spcPts val="0"/>
            </a:spcAft>
            <a:buNone/>
          </a:pPr>
          <a:r>
            <a:rPr lang="en-GB" sz="1400" b="1" kern="1200" noProof="0" dirty="0">
              <a:latin typeface="+mj-lt"/>
              <a:ea typeface="+mn-ea"/>
              <a:cs typeface="+mn-cs"/>
            </a:rPr>
            <a:t>Research </a:t>
          </a:r>
        </a:p>
        <a:p>
          <a:pPr marL="0" lvl="0" indent="0" defTabSz="533400" rtl="0">
            <a:spcBef>
              <a:spcPct val="0"/>
            </a:spcBef>
            <a:spcAft>
              <a:spcPts val="0"/>
            </a:spcAft>
            <a:buNone/>
          </a:pPr>
          <a:r>
            <a:rPr lang="en-GB" sz="1400" b="1" kern="1200" noProof="0" dirty="0">
              <a:latin typeface="+mj-lt"/>
              <a:ea typeface="+mn-ea"/>
              <a:cs typeface="+mn-cs"/>
            </a:rPr>
            <a:t>Teach</a:t>
          </a:r>
        </a:p>
      </dgm:t>
    </dgm:pt>
    <dgm:pt modelId="{70078FF1-F2A9-4A6B-88D1-8CF3595EFE73}" type="parTrans" cxnId="{1D6C5464-DE30-4BEC-9E27-B2C179C39CC4}">
      <dgm:prSet/>
      <dgm:spPr/>
      <dgm:t>
        <a:bodyPr rtlCol="0"/>
        <a:lstStyle/>
        <a:p>
          <a:pPr rtl="0"/>
          <a:endParaRPr lang="en-US" sz="2400" noProof="0" dirty="0"/>
        </a:p>
      </dgm:t>
    </dgm:pt>
    <dgm:pt modelId="{B4C4972A-0898-484E-AF78-D5D7E0F991F2}" type="sibTrans" cxnId="{1D6C5464-DE30-4BEC-9E27-B2C179C39CC4}">
      <dgm:prSet/>
      <dgm:spPr/>
      <dgm:t>
        <a:bodyPr rtlCol="0"/>
        <a:lstStyle/>
        <a:p>
          <a:pPr rtl="0"/>
          <a:endParaRPr lang="en-US" noProof="0"/>
        </a:p>
      </dgm:t>
    </dgm:pt>
    <dgm:pt modelId="{C8E903CE-0CFD-4D68-A857-80E14557005E}">
      <dgm:prSet custT="1"/>
      <dgm:spPr/>
      <dgm:t>
        <a:bodyPr lIns="108000" tIns="432000" rIns="288000" rtlCol="0" anchor="t" anchorCtr="0"/>
        <a:lstStyle/>
        <a:p>
          <a:pPr marL="0" lvl="0" indent="0" defTabSz="533400" rtl="0">
            <a:spcBef>
              <a:spcPct val="0"/>
            </a:spcBef>
            <a:spcAft>
              <a:spcPts val="0"/>
            </a:spcAft>
            <a:buNone/>
          </a:pPr>
          <a:r>
            <a:rPr lang="en-GB" sz="1800" kern="1200" noProof="0" dirty="0">
              <a:latin typeface="+mn-lt"/>
              <a:ea typeface="+mn-ea"/>
              <a:cs typeface="+mn-cs"/>
            </a:rPr>
            <a:t>Next?</a:t>
          </a:r>
        </a:p>
      </dgm:t>
    </dgm:pt>
    <dgm:pt modelId="{D5890537-0D77-4DA1-A100-62C393623468}" type="parTrans" cxnId="{17BD67AD-4331-49EC-BC4A-29404E891597}">
      <dgm:prSet/>
      <dgm:spPr/>
      <dgm:t>
        <a:bodyPr rtlCol="0"/>
        <a:lstStyle/>
        <a:p>
          <a:pPr rtl="0"/>
          <a:endParaRPr lang="en-US" sz="2400" noProof="0" dirty="0"/>
        </a:p>
      </dgm:t>
    </dgm:pt>
    <dgm:pt modelId="{862799CE-00F4-4DD6-894E-A487503F8DE6}" type="sibTrans" cxnId="{17BD67AD-4331-49EC-BC4A-29404E891597}">
      <dgm:prSet/>
      <dgm:spPr/>
      <dgm:t>
        <a:bodyPr rtlCol="0"/>
        <a:lstStyle/>
        <a:p>
          <a:pPr rtl="0"/>
          <a:endParaRPr lang="en-US" noProof="0"/>
        </a:p>
      </dgm:t>
    </dgm:pt>
    <dgm:pt modelId="{9E838AE2-4659-4603-ABC8-58DF4222C0D4}">
      <dgm:prSet/>
      <dgm:spPr/>
      <dgm:t>
        <a:bodyPr rtlCol="0"/>
        <a:lstStyle/>
        <a:p>
          <a:pPr rtl="0"/>
          <a:r>
            <a:rPr lang="en-GB" b="1" noProof="0" dirty="0">
              <a:effectLst>
                <a:outerShdw blurRad="50800" dist="38100" dir="2700000" algn="tl" rotWithShape="0">
                  <a:schemeClr val="tx1">
                    <a:alpha val="50000"/>
                  </a:schemeClr>
                </a:outerShdw>
              </a:effectLst>
              <a:latin typeface="+mj-lt"/>
            </a:rPr>
            <a:t>2025+</a:t>
          </a:r>
        </a:p>
      </dgm:t>
    </dgm:pt>
    <dgm:pt modelId="{61F1BCD3-232D-4C03-B56C-182BCB6108CD}" type="sibTrans" cxnId="{CF54291C-AAFD-4FA4-9A16-20CE892BA907}">
      <dgm:prSet/>
      <dgm:spPr/>
      <dgm:t>
        <a:bodyPr rtlCol="0"/>
        <a:lstStyle/>
        <a:p>
          <a:pPr rtl="0"/>
          <a:endParaRPr lang="en-US" noProof="0"/>
        </a:p>
      </dgm:t>
    </dgm:pt>
    <dgm:pt modelId="{5FC53805-9431-4BC8-ADB9-DABF59DE31C7}" type="parTrans" cxnId="{CF54291C-AAFD-4FA4-9A16-20CE892BA907}">
      <dgm:prSet/>
      <dgm:spPr/>
      <dgm:t>
        <a:bodyPr rtlCol="0"/>
        <a:lstStyle/>
        <a:p>
          <a:pPr rtl="0"/>
          <a:endParaRPr lang="en-US" sz="2400" noProof="0" dirty="0"/>
        </a:p>
      </dgm:t>
    </dgm:pt>
    <dgm:pt modelId="{A6B5E08F-5576-4EE0-BF36-10F92D10D51A}">
      <dgm:prSet phldrT="[Text]"/>
      <dgm:spPr/>
      <dgm:t>
        <a:bodyPr rtlCol="0"/>
        <a:lstStyle/>
        <a:p>
          <a:pPr rtl="0"/>
          <a:r>
            <a:rPr lang="en-GB" b="1" noProof="0" dirty="0">
              <a:effectLst>
                <a:outerShdw blurRad="50800" dist="38100" dir="2700000" algn="tl" rotWithShape="0">
                  <a:schemeClr val="tx1">
                    <a:alpha val="50000"/>
                  </a:schemeClr>
                </a:outerShdw>
              </a:effectLst>
              <a:latin typeface="+mj-lt"/>
            </a:rPr>
            <a:t>2007-2017</a:t>
          </a:r>
        </a:p>
      </dgm:t>
    </dgm:pt>
    <dgm:pt modelId="{8853DA66-348B-4526-B856-A3F11D7FF741}" type="parTrans" cxnId="{D4C62298-0FF1-48A7-935C-EC588D0A12CB}">
      <dgm:prSet/>
      <dgm:spPr/>
      <dgm:t>
        <a:bodyPr/>
        <a:lstStyle/>
        <a:p>
          <a:endParaRPr lang="en-GB"/>
        </a:p>
      </dgm:t>
    </dgm:pt>
    <dgm:pt modelId="{4668E74A-05CF-4BE0-A0B9-7DCB9C3956D6}" type="sibTrans" cxnId="{D4C62298-0FF1-48A7-935C-EC588D0A12CB}">
      <dgm:prSet/>
      <dgm:spPr/>
      <dgm:t>
        <a:bodyPr/>
        <a:lstStyle/>
        <a:p>
          <a:endParaRPr lang="en-GB"/>
        </a:p>
      </dgm:t>
    </dgm:pt>
    <dgm:pt modelId="{292E588F-2DB2-43F5-9679-EB8499D4BA5A}" type="pres">
      <dgm:prSet presAssocID="{55C0B14E-AEA6-48D3-A387-ED4A3A3BF840}" presName="Name0" presStyleCnt="0">
        <dgm:presLayoutVars>
          <dgm:animLvl val="lvl"/>
          <dgm:resizeHandles val="exact"/>
        </dgm:presLayoutVars>
      </dgm:prSet>
      <dgm:spPr/>
    </dgm:pt>
    <dgm:pt modelId="{0B185CDF-21AD-41E5-8B13-AA116F4E6E0B}" type="pres">
      <dgm:prSet presAssocID="{AACEAFD5-63CF-4AFC-B46F-BE086C5D447C}" presName="composite" presStyleCnt="0"/>
      <dgm:spPr/>
    </dgm:pt>
    <dgm:pt modelId="{0DA5CFEC-23CC-4C05-BECC-ECF079947AAA}" type="pres">
      <dgm:prSet presAssocID="{AACEAFD5-63CF-4AFC-B46F-BE086C5D447C}" presName="L" presStyleLbl="solidFgAcc1" presStyleIdx="0" presStyleCnt="5">
        <dgm:presLayoutVars>
          <dgm:chMax val="0"/>
          <dgm:chPref val="0"/>
        </dgm:presLayoutVars>
      </dgm:prSet>
      <dgm:spPr/>
    </dgm:pt>
    <dgm:pt modelId="{4DCB4DE9-D3F3-4D8B-BCE4-465AC7DCEC8E}" type="pres">
      <dgm:prSet presAssocID="{AACEAFD5-63CF-4AFC-B46F-BE086C5D447C}" presName="parTx" presStyleLbl="alignNode1" presStyleIdx="0" presStyleCnt="5">
        <dgm:presLayoutVars>
          <dgm:chMax val="0"/>
          <dgm:chPref val="0"/>
          <dgm:bulletEnabled val="1"/>
        </dgm:presLayoutVars>
      </dgm:prSet>
      <dgm:spPr/>
    </dgm:pt>
    <dgm:pt modelId="{7498D59F-E19D-4FE3-9C26-FD97285A3E8F}" type="pres">
      <dgm:prSet presAssocID="{AACEAFD5-63CF-4AFC-B46F-BE086C5D447C}" presName="desTx" presStyleLbl="revTx" presStyleIdx="0" presStyleCnt="5">
        <dgm:presLayoutVars>
          <dgm:chMax val="0"/>
          <dgm:chPref val="0"/>
          <dgm:bulletEnabled val="1"/>
        </dgm:presLayoutVars>
      </dgm:prSet>
      <dgm:spPr/>
    </dgm:pt>
    <dgm:pt modelId="{A51656F5-B444-4D7D-A284-33C39ACB0CF0}" type="pres">
      <dgm:prSet presAssocID="{AACEAFD5-63CF-4AFC-B46F-BE086C5D447C}" presName="EmptyPlaceHolder" presStyleCnt="0"/>
      <dgm:spPr/>
    </dgm:pt>
    <dgm:pt modelId="{6BC6D629-A6EC-48D7-B7CA-2E02B312D66A}" type="pres">
      <dgm:prSet presAssocID="{7A8D4B4D-06E9-4958-810D-A6226B6AC588}" presName="space" presStyleCnt="0"/>
      <dgm:spPr/>
    </dgm:pt>
    <dgm:pt modelId="{7F35C4C6-1A95-4B17-B569-B6662FF74901}" type="pres">
      <dgm:prSet presAssocID="{A6B5E08F-5576-4EE0-BF36-10F92D10D51A}" presName="composite" presStyleCnt="0"/>
      <dgm:spPr/>
    </dgm:pt>
    <dgm:pt modelId="{7CA2071E-BE4C-4713-B7A2-92FA0B4B1488}" type="pres">
      <dgm:prSet presAssocID="{A6B5E08F-5576-4EE0-BF36-10F92D10D51A}" presName="L" presStyleLbl="solidFgAcc1" presStyleIdx="1" presStyleCnt="5">
        <dgm:presLayoutVars>
          <dgm:chMax val="0"/>
          <dgm:chPref val="0"/>
        </dgm:presLayoutVars>
      </dgm:prSet>
      <dgm:spPr/>
    </dgm:pt>
    <dgm:pt modelId="{BA9E2E39-AED8-4F48-BA22-FCE555D07BF4}" type="pres">
      <dgm:prSet presAssocID="{A6B5E08F-5576-4EE0-BF36-10F92D10D51A}" presName="parTx" presStyleLbl="alignNode1" presStyleIdx="1" presStyleCnt="5">
        <dgm:presLayoutVars>
          <dgm:chMax val="0"/>
          <dgm:chPref val="0"/>
          <dgm:bulletEnabled val="1"/>
        </dgm:presLayoutVars>
      </dgm:prSet>
      <dgm:spPr/>
    </dgm:pt>
    <dgm:pt modelId="{316CB62C-2E2A-447F-B6B6-0EE30789A840}" type="pres">
      <dgm:prSet presAssocID="{A6B5E08F-5576-4EE0-BF36-10F92D10D51A}" presName="desTx" presStyleLbl="revTx" presStyleIdx="1" presStyleCnt="5">
        <dgm:presLayoutVars>
          <dgm:chMax val="0"/>
          <dgm:chPref val="0"/>
          <dgm:bulletEnabled val="1"/>
        </dgm:presLayoutVars>
      </dgm:prSet>
      <dgm:spPr/>
    </dgm:pt>
    <dgm:pt modelId="{BE7A6C2A-C6EF-4277-800E-48C99E8E8037}" type="pres">
      <dgm:prSet presAssocID="{A6B5E08F-5576-4EE0-BF36-10F92D10D51A}" presName="EmptyPlaceHolder" presStyleCnt="0"/>
      <dgm:spPr/>
    </dgm:pt>
    <dgm:pt modelId="{106D3FC6-7688-411D-A7FF-BE58AEC71D53}" type="pres">
      <dgm:prSet presAssocID="{4668E74A-05CF-4BE0-A0B9-7DCB9C3956D6}" presName="space" presStyleCnt="0"/>
      <dgm:spPr/>
    </dgm:pt>
    <dgm:pt modelId="{BE937570-BB1D-499B-B0B7-3DD02A5C2CC5}" type="pres">
      <dgm:prSet presAssocID="{D71FC021-6A65-44D1-95B9-0E6C89079866}" presName="composite" presStyleCnt="0"/>
      <dgm:spPr/>
    </dgm:pt>
    <dgm:pt modelId="{D301C925-6523-400E-B961-0385B7391014}" type="pres">
      <dgm:prSet presAssocID="{D71FC021-6A65-44D1-95B9-0E6C89079866}" presName="L" presStyleLbl="solidFgAcc1" presStyleIdx="2" presStyleCnt="5">
        <dgm:presLayoutVars>
          <dgm:chMax val="0"/>
          <dgm:chPref val="0"/>
        </dgm:presLayoutVars>
      </dgm:prSet>
      <dgm:spPr/>
    </dgm:pt>
    <dgm:pt modelId="{E24B681E-E45C-4026-83C1-9E9BB7ED3254}" type="pres">
      <dgm:prSet presAssocID="{D71FC021-6A65-44D1-95B9-0E6C89079866}" presName="parTx" presStyleLbl="alignNode1" presStyleIdx="2" presStyleCnt="5">
        <dgm:presLayoutVars>
          <dgm:chMax val="0"/>
          <dgm:chPref val="0"/>
          <dgm:bulletEnabled val="1"/>
        </dgm:presLayoutVars>
      </dgm:prSet>
      <dgm:spPr/>
    </dgm:pt>
    <dgm:pt modelId="{CD09F61E-A68D-4F6F-A4A4-DBE45E59A743}" type="pres">
      <dgm:prSet presAssocID="{D71FC021-6A65-44D1-95B9-0E6C89079866}" presName="desTx" presStyleLbl="revTx" presStyleIdx="2" presStyleCnt="5">
        <dgm:presLayoutVars>
          <dgm:chMax val="0"/>
          <dgm:chPref val="0"/>
          <dgm:bulletEnabled val="1"/>
        </dgm:presLayoutVars>
      </dgm:prSet>
      <dgm:spPr/>
    </dgm:pt>
    <dgm:pt modelId="{4346B19B-596E-4AE8-8255-98C246F68765}" type="pres">
      <dgm:prSet presAssocID="{D71FC021-6A65-44D1-95B9-0E6C89079866}" presName="EmptyPlaceHolder" presStyleCnt="0"/>
      <dgm:spPr/>
    </dgm:pt>
    <dgm:pt modelId="{100FDC48-5629-4A25-8389-1F9D61481D0D}" type="pres">
      <dgm:prSet presAssocID="{9B090D9D-470E-46E2-AABB-0368A52481AA}" presName="space" presStyleCnt="0"/>
      <dgm:spPr/>
    </dgm:pt>
    <dgm:pt modelId="{C4AA6199-ECD4-415C-B1DC-40AD27C6D7F6}" type="pres">
      <dgm:prSet presAssocID="{32CCB050-072A-41BF-BE1B-388CF53E5629}" presName="composite" presStyleCnt="0"/>
      <dgm:spPr/>
    </dgm:pt>
    <dgm:pt modelId="{376571F2-BD91-4002-94E9-B260386A5EF2}" type="pres">
      <dgm:prSet presAssocID="{32CCB050-072A-41BF-BE1B-388CF53E5629}" presName="L" presStyleLbl="solidFgAcc1" presStyleIdx="3" presStyleCnt="5">
        <dgm:presLayoutVars>
          <dgm:chMax val="0"/>
          <dgm:chPref val="0"/>
        </dgm:presLayoutVars>
      </dgm:prSet>
      <dgm:spPr/>
    </dgm:pt>
    <dgm:pt modelId="{DC8F5AA4-7D0E-4ED5-8159-257F431E4E61}" type="pres">
      <dgm:prSet presAssocID="{32CCB050-072A-41BF-BE1B-388CF53E5629}" presName="parTx" presStyleLbl="alignNode1" presStyleIdx="3" presStyleCnt="5" custLinFactNeighborX="-281" custLinFactNeighborY="337">
        <dgm:presLayoutVars>
          <dgm:chMax val="0"/>
          <dgm:chPref val="0"/>
          <dgm:bulletEnabled val="1"/>
        </dgm:presLayoutVars>
      </dgm:prSet>
      <dgm:spPr/>
    </dgm:pt>
    <dgm:pt modelId="{B622798B-94A6-43F2-8BAF-37081A6E6E81}" type="pres">
      <dgm:prSet presAssocID="{32CCB050-072A-41BF-BE1B-388CF53E5629}" presName="desTx" presStyleLbl="revTx" presStyleIdx="3" presStyleCnt="5">
        <dgm:presLayoutVars>
          <dgm:chMax val="0"/>
          <dgm:chPref val="0"/>
          <dgm:bulletEnabled val="1"/>
        </dgm:presLayoutVars>
      </dgm:prSet>
      <dgm:spPr/>
    </dgm:pt>
    <dgm:pt modelId="{B2B52B20-07DA-40F8-ADB9-042B900BE222}" type="pres">
      <dgm:prSet presAssocID="{32CCB050-072A-41BF-BE1B-388CF53E5629}" presName="EmptyPlaceHolder" presStyleCnt="0"/>
      <dgm:spPr/>
    </dgm:pt>
    <dgm:pt modelId="{27C569A4-9D5B-4C62-83CD-044EA8BF99A5}" type="pres">
      <dgm:prSet presAssocID="{BF05D8EE-4413-4737-8721-DAF10D6CAB04}" presName="space" presStyleCnt="0"/>
      <dgm:spPr/>
    </dgm:pt>
    <dgm:pt modelId="{ED023764-40C8-4538-B200-394C08DAEF8A}" type="pres">
      <dgm:prSet presAssocID="{9E838AE2-4659-4603-ABC8-58DF4222C0D4}" presName="composite" presStyleCnt="0"/>
      <dgm:spPr/>
    </dgm:pt>
    <dgm:pt modelId="{BC1B7E0D-416A-41C6-9274-11E065603FE8}" type="pres">
      <dgm:prSet presAssocID="{9E838AE2-4659-4603-ABC8-58DF4222C0D4}" presName="L" presStyleLbl="solidFgAcc1" presStyleIdx="4" presStyleCnt="5">
        <dgm:presLayoutVars>
          <dgm:chMax val="0"/>
          <dgm:chPref val="0"/>
        </dgm:presLayoutVars>
      </dgm:prSet>
      <dgm:spPr/>
    </dgm:pt>
    <dgm:pt modelId="{0B6CE839-C289-424B-B5F0-397EEEB4A82A}" type="pres">
      <dgm:prSet presAssocID="{9E838AE2-4659-4603-ABC8-58DF4222C0D4}" presName="parTx" presStyleLbl="alignNode1" presStyleIdx="4" presStyleCnt="5">
        <dgm:presLayoutVars>
          <dgm:chMax val="0"/>
          <dgm:chPref val="0"/>
          <dgm:bulletEnabled val="1"/>
        </dgm:presLayoutVars>
      </dgm:prSet>
      <dgm:spPr/>
    </dgm:pt>
    <dgm:pt modelId="{6E8683C0-81D8-4D12-AD9D-C3DFD477DD30}" type="pres">
      <dgm:prSet presAssocID="{9E838AE2-4659-4603-ABC8-58DF4222C0D4}" presName="desTx" presStyleLbl="revTx" presStyleIdx="4" presStyleCnt="5">
        <dgm:presLayoutVars>
          <dgm:chMax val="0"/>
          <dgm:chPref val="0"/>
          <dgm:bulletEnabled val="1"/>
        </dgm:presLayoutVars>
      </dgm:prSet>
      <dgm:spPr/>
    </dgm:pt>
    <dgm:pt modelId="{57854B2D-826A-4ACF-BDF0-2965D9BA3B8F}" type="pres">
      <dgm:prSet presAssocID="{9E838AE2-4659-4603-ABC8-58DF4222C0D4}" presName="EmptyPlaceHolder" presStyleCnt="0"/>
      <dgm:spPr/>
    </dgm:pt>
  </dgm:ptLst>
  <dgm:cxnLst>
    <dgm:cxn modelId="{CF54291C-AAFD-4FA4-9A16-20CE892BA907}" srcId="{55C0B14E-AEA6-48D3-A387-ED4A3A3BF840}" destId="{9E838AE2-4659-4603-ABC8-58DF4222C0D4}" srcOrd="4" destOrd="0" parTransId="{5FC53805-9431-4BC8-ADB9-DABF59DE31C7}" sibTransId="{61F1BCD3-232D-4C03-B56C-182BCB6108CD}"/>
    <dgm:cxn modelId="{B942ED2F-333B-477B-B2CA-219CD1763F7D}" type="presOf" srcId="{9E838AE2-4659-4603-ABC8-58DF4222C0D4}" destId="{0B6CE839-C289-424B-B5F0-397EEEB4A82A}" srcOrd="0" destOrd="0" presId="urn:microsoft.com/office/officeart/2016/7/layout/AccentHomeChevronProcess"/>
    <dgm:cxn modelId="{C01B0938-7614-464E-8A96-34E84E912DB3}" type="presOf" srcId="{A6B5E08F-5576-4EE0-BF36-10F92D10D51A}" destId="{BA9E2E39-AED8-4F48-BA22-FCE555D07BF4}" srcOrd="0" destOrd="0" presId="urn:microsoft.com/office/officeart/2016/7/layout/AccentHomeChevronProcess"/>
    <dgm:cxn modelId="{0EFA3039-6828-403C-9445-4359BA6645E6}" srcId="{AACEAFD5-63CF-4AFC-B46F-BE086C5D447C}" destId="{349299C9-846E-4827-813A-349CCCE20782}" srcOrd="0" destOrd="0" parTransId="{AEA27547-B9ED-4994-BD27-04EC297EF367}" sibTransId="{9D819F52-ACA0-4B08-8256-DF6BD8FA3A0B}"/>
    <dgm:cxn modelId="{6FAF673E-1764-4EE6-90C3-76F4B7D933F8}" type="presOf" srcId="{32CCB050-072A-41BF-BE1B-388CF53E5629}" destId="{DC8F5AA4-7D0E-4ED5-8159-257F431E4E61}" srcOrd="0" destOrd="0" presId="urn:microsoft.com/office/officeart/2016/7/layout/AccentHomeChevronProcess"/>
    <dgm:cxn modelId="{647BAA5C-5F7A-4279-B515-9397297A1137}" type="presOf" srcId="{AACEAFD5-63CF-4AFC-B46F-BE086C5D447C}" destId="{4DCB4DE9-D3F3-4D8B-BCE4-465AC7DCEC8E}" srcOrd="0" destOrd="0" presId="urn:microsoft.com/office/officeart/2016/7/layout/AccentHomeChevronProcess"/>
    <dgm:cxn modelId="{1D6C5464-DE30-4BEC-9E27-B2C179C39CC4}" srcId="{32CCB050-072A-41BF-BE1B-388CF53E5629}" destId="{04A40292-9119-41B2-B968-7B651F20675D}" srcOrd="0" destOrd="0" parTransId="{70078FF1-F2A9-4A6B-88D1-8CF3595EFE73}" sibTransId="{B4C4972A-0898-484E-AF78-D5D7E0F991F2}"/>
    <dgm:cxn modelId="{E49EFB48-A1B3-4751-8C0E-13B3A3CA0EA8}" type="presOf" srcId="{D71FC021-6A65-44D1-95B9-0E6C89079866}" destId="{E24B681E-E45C-4026-83C1-9E9BB7ED3254}" srcOrd="0" destOrd="0" presId="urn:microsoft.com/office/officeart/2016/7/layout/AccentHomeChevronProcess"/>
    <dgm:cxn modelId="{534EC271-A6A4-4BB7-9DC7-CAE42D4E6CE4}" type="presOf" srcId="{55C0B14E-AEA6-48D3-A387-ED4A3A3BF840}" destId="{292E588F-2DB2-43F5-9679-EB8499D4BA5A}" srcOrd="0" destOrd="0" presId="urn:microsoft.com/office/officeart/2016/7/layout/AccentHomeChevronProcess"/>
    <dgm:cxn modelId="{53239C96-427C-420B-95DC-546F3B30ED65}" srcId="{55C0B14E-AEA6-48D3-A387-ED4A3A3BF840}" destId="{D71FC021-6A65-44D1-95B9-0E6C89079866}" srcOrd="2" destOrd="0" parTransId="{862AAE39-3AAD-40E3-BA20-90187BD73242}" sibTransId="{9B090D9D-470E-46E2-AABB-0368A52481AA}"/>
    <dgm:cxn modelId="{D463C396-26C2-490A-B7C9-CF051214CA68}" type="presOf" srcId="{4A6BB192-9983-4F48-BBC5-6E384EED7EC5}" destId="{CD09F61E-A68D-4F6F-A4A4-DBE45E59A743}" srcOrd="0" destOrd="0" presId="urn:microsoft.com/office/officeart/2016/7/layout/AccentHomeChevronProcess"/>
    <dgm:cxn modelId="{D4C62298-0FF1-48A7-935C-EC588D0A12CB}" srcId="{55C0B14E-AEA6-48D3-A387-ED4A3A3BF840}" destId="{A6B5E08F-5576-4EE0-BF36-10F92D10D51A}" srcOrd="1" destOrd="0" parTransId="{8853DA66-348B-4526-B856-A3F11D7FF741}" sibTransId="{4668E74A-05CF-4BE0-A0B9-7DCB9C3956D6}"/>
    <dgm:cxn modelId="{CD32499D-0DE7-466C-9A38-87631FFB41D2}" type="presOf" srcId="{349299C9-846E-4827-813A-349CCCE20782}" destId="{7498D59F-E19D-4FE3-9C26-FD97285A3E8F}" srcOrd="0" destOrd="0" presId="urn:microsoft.com/office/officeart/2016/7/layout/AccentHomeChevronProcess"/>
    <dgm:cxn modelId="{17BD67AD-4331-49EC-BC4A-29404E891597}" srcId="{9E838AE2-4659-4603-ABC8-58DF4222C0D4}" destId="{C8E903CE-0CFD-4D68-A857-80E14557005E}" srcOrd="0" destOrd="0" parTransId="{D5890537-0D77-4DA1-A100-62C393623468}" sibTransId="{862799CE-00F4-4DD6-894E-A487503F8DE6}"/>
    <dgm:cxn modelId="{EC7CFEAE-5E1E-4BE2-A800-BC04FD46245D}" type="presOf" srcId="{04A40292-9119-41B2-B968-7B651F20675D}" destId="{B622798B-94A6-43F2-8BAF-37081A6E6E81}" srcOrd="0" destOrd="0" presId="urn:microsoft.com/office/officeart/2016/7/layout/AccentHomeChevronProcess"/>
    <dgm:cxn modelId="{AE101ABC-7EA3-4444-A576-8AB15A371C84}" srcId="{55C0B14E-AEA6-48D3-A387-ED4A3A3BF840}" destId="{AACEAFD5-63CF-4AFC-B46F-BE086C5D447C}" srcOrd="0" destOrd="0" parTransId="{7A0BD8EC-BB4A-4912-A54E-6F39B681264E}" sibTransId="{7A8D4B4D-06E9-4958-810D-A6226B6AC588}"/>
    <dgm:cxn modelId="{753EBCC6-0519-4385-BD9E-C7A9EDAE9E23}" type="presOf" srcId="{C8E903CE-0CFD-4D68-A857-80E14557005E}" destId="{6E8683C0-81D8-4D12-AD9D-C3DFD477DD30}" srcOrd="0" destOrd="0" presId="urn:microsoft.com/office/officeart/2016/7/layout/AccentHomeChevronProcess"/>
    <dgm:cxn modelId="{042E0AE1-6450-410A-B96E-AFBADB139BEA}" srcId="{55C0B14E-AEA6-48D3-A387-ED4A3A3BF840}" destId="{32CCB050-072A-41BF-BE1B-388CF53E5629}" srcOrd="3" destOrd="0" parTransId="{B301371B-A53D-4B79-8B8D-7B304894442B}" sibTransId="{BF05D8EE-4413-4737-8721-DAF10D6CAB04}"/>
    <dgm:cxn modelId="{E3115EEA-DE9C-4F06-B8B3-BEB263D5F2B1}" srcId="{D71FC021-6A65-44D1-95B9-0E6C89079866}" destId="{4A6BB192-9983-4F48-BBC5-6E384EED7EC5}" srcOrd="0" destOrd="0" parTransId="{230A6E4A-6CED-4DC0-AEFE-6859FE07B658}" sibTransId="{0B568EC2-5D2A-4B00-8047-B7832F245B44}"/>
    <dgm:cxn modelId="{EF4AD9C2-98C1-4A73-9766-90DFB58E5CEF}" type="presParOf" srcId="{292E588F-2DB2-43F5-9679-EB8499D4BA5A}" destId="{0B185CDF-21AD-41E5-8B13-AA116F4E6E0B}" srcOrd="0" destOrd="0" presId="urn:microsoft.com/office/officeart/2016/7/layout/AccentHomeChevronProcess"/>
    <dgm:cxn modelId="{49195593-120F-471B-987C-09CAAB5DFFCB}" type="presParOf" srcId="{0B185CDF-21AD-41E5-8B13-AA116F4E6E0B}" destId="{0DA5CFEC-23CC-4C05-BECC-ECF079947AAA}" srcOrd="0" destOrd="0" presId="urn:microsoft.com/office/officeart/2016/7/layout/AccentHomeChevronProcess"/>
    <dgm:cxn modelId="{0123BEEC-5864-4296-9FB0-1B32F3AE4CDA}" type="presParOf" srcId="{0B185CDF-21AD-41E5-8B13-AA116F4E6E0B}" destId="{4DCB4DE9-D3F3-4D8B-BCE4-465AC7DCEC8E}" srcOrd="1" destOrd="0" presId="urn:microsoft.com/office/officeart/2016/7/layout/AccentHomeChevronProcess"/>
    <dgm:cxn modelId="{D4D3D983-2A92-4A79-B223-C4B8CC26E69F}" type="presParOf" srcId="{0B185CDF-21AD-41E5-8B13-AA116F4E6E0B}" destId="{7498D59F-E19D-4FE3-9C26-FD97285A3E8F}" srcOrd="2" destOrd="0" presId="urn:microsoft.com/office/officeart/2016/7/layout/AccentHomeChevronProcess"/>
    <dgm:cxn modelId="{385902D9-BC96-4D0F-9B85-31D497003B0A}" type="presParOf" srcId="{0B185CDF-21AD-41E5-8B13-AA116F4E6E0B}" destId="{A51656F5-B444-4D7D-A284-33C39ACB0CF0}" srcOrd="3" destOrd="0" presId="urn:microsoft.com/office/officeart/2016/7/layout/AccentHomeChevronProcess"/>
    <dgm:cxn modelId="{AF468DF8-6B42-4899-94A4-130059FDA1A8}" type="presParOf" srcId="{292E588F-2DB2-43F5-9679-EB8499D4BA5A}" destId="{6BC6D629-A6EC-48D7-B7CA-2E02B312D66A}" srcOrd="1" destOrd="0" presId="urn:microsoft.com/office/officeart/2016/7/layout/AccentHomeChevronProcess"/>
    <dgm:cxn modelId="{2A93CF1D-61F7-43B6-BE40-B9EA82D5FA2B}" type="presParOf" srcId="{292E588F-2DB2-43F5-9679-EB8499D4BA5A}" destId="{7F35C4C6-1A95-4B17-B569-B6662FF74901}" srcOrd="2" destOrd="0" presId="urn:microsoft.com/office/officeart/2016/7/layout/AccentHomeChevronProcess"/>
    <dgm:cxn modelId="{A7CEE868-7072-4BC7-A12B-99AD0FB66678}" type="presParOf" srcId="{7F35C4C6-1A95-4B17-B569-B6662FF74901}" destId="{7CA2071E-BE4C-4713-B7A2-92FA0B4B1488}" srcOrd="0" destOrd="0" presId="urn:microsoft.com/office/officeart/2016/7/layout/AccentHomeChevronProcess"/>
    <dgm:cxn modelId="{1C859180-7DE0-48C0-A3F7-6F840E96430E}" type="presParOf" srcId="{7F35C4C6-1A95-4B17-B569-B6662FF74901}" destId="{BA9E2E39-AED8-4F48-BA22-FCE555D07BF4}" srcOrd="1" destOrd="0" presId="urn:microsoft.com/office/officeart/2016/7/layout/AccentHomeChevronProcess"/>
    <dgm:cxn modelId="{54D345C9-8DEF-4588-B99D-1502636A5206}" type="presParOf" srcId="{7F35C4C6-1A95-4B17-B569-B6662FF74901}" destId="{316CB62C-2E2A-447F-B6B6-0EE30789A840}" srcOrd="2" destOrd="0" presId="urn:microsoft.com/office/officeart/2016/7/layout/AccentHomeChevronProcess"/>
    <dgm:cxn modelId="{470CD467-595F-4118-9B3D-A399CB6964F2}" type="presParOf" srcId="{7F35C4C6-1A95-4B17-B569-B6662FF74901}" destId="{BE7A6C2A-C6EF-4277-800E-48C99E8E8037}" srcOrd="3" destOrd="0" presId="urn:microsoft.com/office/officeart/2016/7/layout/AccentHomeChevronProcess"/>
    <dgm:cxn modelId="{57B64884-4CE0-4452-BB13-9F5C59ECCB18}" type="presParOf" srcId="{292E588F-2DB2-43F5-9679-EB8499D4BA5A}" destId="{106D3FC6-7688-411D-A7FF-BE58AEC71D53}" srcOrd="3" destOrd="0" presId="urn:microsoft.com/office/officeart/2016/7/layout/AccentHomeChevronProcess"/>
    <dgm:cxn modelId="{16B76C40-E58B-47D4-877A-E5C7AA401E41}" type="presParOf" srcId="{292E588F-2DB2-43F5-9679-EB8499D4BA5A}" destId="{BE937570-BB1D-499B-B0B7-3DD02A5C2CC5}" srcOrd="4" destOrd="0" presId="urn:microsoft.com/office/officeart/2016/7/layout/AccentHomeChevronProcess"/>
    <dgm:cxn modelId="{F7D1A8B8-ECFA-4098-AB67-80F25B869ACF}" type="presParOf" srcId="{BE937570-BB1D-499B-B0B7-3DD02A5C2CC5}" destId="{D301C925-6523-400E-B961-0385B7391014}" srcOrd="0" destOrd="0" presId="urn:microsoft.com/office/officeart/2016/7/layout/AccentHomeChevronProcess"/>
    <dgm:cxn modelId="{F7AF0AC2-C6D3-459E-A520-D5AF5204BF0C}" type="presParOf" srcId="{BE937570-BB1D-499B-B0B7-3DD02A5C2CC5}" destId="{E24B681E-E45C-4026-83C1-9E9BB7ED3254}" srcOrd="1" destOrd="0" presId="urn:microsoft.com/office/officeart/2016/7/layout/AccentHomeChevronProcess"/>
    <dgm:cxn modelId="{14942C89-5F02-4862-932B-D73D18F9A2EA}" type="presParOf" srcId="{BE937570-BB1D-499B-B0B7-3DD02A5C2CC5}" destId="{CD09F61E-A68D-4F6F-A4A4-DBE45E59A743}" srcOrd="2" destOrd="0" presId="urn:microsoft.com/office/officeart/2016/7/layout/AccentHomeChevronProcess"/>
    <dgm:cxn modelId="{40D44221-1380-4F80-BA40-7A9C09CEEA2E}" type="presParOf" srcId="{BE937570-BB1D-499B-B0B7-3DD02A5C2CC5}" destId="{4346B19B-596E-4AE8-8255-98C246F68765}" srcOrd="3" destOrd="0" presId="urn:microsoft.com/office/officeart/2016/7/layout/AccentHomeChevronProcess"/>
    <dgm:cxn modelId="{9B8545AE-C2E1-480F-9004-EFE9E2C63436}" type="presParOf" srcId="{292E588F-2DB2-43F5-9679-EB8499D4BA5A}" destId="{100FDC48-5629-4A25-8389-1F9D61481D0D}" srcOrd="5" destOrd="0" presId="urn:microsoft.com/office/officeart/2016/7/layout/AccentHomeChevronProcess"/>
    <dgm:cxn modelId="{55FD959C-3E6D-4429-AC3A-741600EA746F}" type="presParOf" srcId="{292E588F-2DB2-43F5-9679-EB8499D4BA5A}" destId="{C4AA6199-ECD4-415C-B1DC-40AD27C6D7F6}" srcOrd="6" destOrd="0" presId="urn:microsoft.com/office/officeart/2016/7/layout/AccentHomeChevronProcess"/>
    <dgm:cxn modelId="{7B067F41-6D9F-404B-B8C2-74640DA6A4F0}" type="presParOf" srcId="{C4AA6199-ECD4-415C-B1DC-40AD27C6D7F6}" destId="{376571F2-BD91-4002-94E9-B260386A5EF2}" srcOrd="0" destOrd="0" presId="urn:microsoft.com/office/officeart/2016/7/layout/AccentHomeChevronProcess"/>
    <dgm:cxn modelId="{F9869C9C-6B0B-45ED-9132-BD2D4ECFF3F1}" type="presParOf" srcId="{C4AA6199-ECD4-415C-B1DC-40AD27C6D7F6}" destId="{DC8F5AA4-7D0E-4ED5-8159-257F431E4E61}" srcOrd="1" destOrd="0" presId="urn:microsoft.com/office/officeart/2016/7/layout/AccentHomeChevronProcess"/>
    <dgm:cxn modelId="{676577D0-FE83-49AE-83C6-096F362E7B51}" type="presParOf" srcId="{C4AA6199-ECD4-415C-B1DC-40AD27C6D7F6}" destId="{B622798B-94A6-43F2-8BAF-37081A6E6E81}" srcOrd="2" destOrd="0" presId="urn:microsoft.com/office/officeart/2016/7/layout/AccentHomeChevronProcess"/>
    <dgm:cxn modelId="{1C7211AC-84F1-4251-B212-2F8DA1647FD1}" type="presParOf" srcId="{C4AA6199-ECD4-415C-B1DC-40AD27C6D7F6}" destId="{B2B52B20-07DA-40F8-ADB9-042B900BE222}" srcOrd="3" destOrd="0" presId="urn:microsoft.com/office/officeart/2016/7/layout/AccentHomeChevronProcess"/>
    <dgm:cxn modelId="{880FF8BE-718E-4160-BECC-A4430169046D}" type="presParOf" srcId="{292E588F-2DB2-43F5-9679-EB8499D4BA5A}" destId="{27C569A4-9D5B-4C62-83CD-044EA8BF99A5}" srcOrd="7" destOrd="0" presId="urn:microsoft.com/office/officeart/2016/7/layout/AccentHomeChevronProcess"/>
    <dgm:cxn modelId="{9C85590B-6ECC-4750-BD9C-7C10976C705B}" type="presParOf" srcId="{292E588F-2DB2-43F5-9679-EB8499D4BA5A}" destId="{ED023764-40C8-4538-B200-394C08DAEF8A}" srcOrd="8" destOrd="0" presId="urn:microsoft.com/office/officeart/2016/7/layout/AccentHomeChevronProcess"/>
    <dgm:cxn modelId="{711C4E9C-B70C-4770-BDDA-D261964CD140}" type="presParOf" srcId="{ED023764-40C8-4538-B200-394C08DAEF8A}" destId="{BC1B7E0D-416A-41C6-9274-11E065603FE8}" srcOrd="0" destOrd="0" presId="urn:microsoft.com/office/officeart/2016/7/layout/AccentHomeChevronProcess"/>
    <dgm:cxn modelId="{84421130-BBAA-4CAB-9E18-E522AB05E5FC}" type="presParOf" srcId="{ED023764-40C8-4538-B200-394C08DAEF8A}" destId="{0B6CE839-C289-424B-B5F0-397EEEB4A82A}" srcOrd="1" destOrd="0" presId="urn:microsoft.com/office/officeart/2016/7/layout/AccentHomeChevronProcess"/>
    <dgm:cxn modelId="{90730985-66C1-4DEA-BE7D-75EE6990C638}" type="presParOf" srcId="{ED023764-40C8-4538-B200-394C08DAEF8A}" destId="{6E8683C0-81D8-4D12-AD9D-C3DFD477DD30}" srcOrd="2" destOrd="0" presId="urn:microsoft.com/office/officeart/2016/7/layout/AccentHomeChevronProcess"/>
    <dgm:cxn modelId="{553579F5-1127-4FF7-B5C8-A53FCF730940}" type="presParOf" srcId="{ED023764-40C8-4538-B200-394C08DAEF8A}" destId="{57854B2D-826A-4ACF-BDF0-2965D9BA3B8F}" srcOrd="3" destOrd="0" presId="urn:microsoft.com/office/officeart/2016/7/layout/AccentHomeChevro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BA52B2-F8BB-4677-8378-EA74AB8E998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084FA12-37D5-4E98-98DE-810B6EB6F8D6}">
      <dgm:prSet/>
      <dgm:spPr/>
      <dgm:t>
        <a:bodyPr/>
        <a:lstStyle/>
        <a:p>
          <a:r>
            <a:rPr lang="en-GB"/>
            <a:t>Pressure = measure of how MUCH force is acting on an area</a:t>
          </a:r>
          <a:endParaRPr lang="en-US"/>
        </a:p>
      </dgm:t>
    </dgm:pt>
    <dgm:pt modelId="{8C0CB24C-D9B3-4A06-8D55-51DD9C859C77}" type="parTrans" cxnId="{3CBD75BE-01EB-447D-A582-2A66FA1AB132}">
      <dgm:prSet/>
      <dgm:spPr/>
      <dgm:t>
        <a:bodyPr/>
        <a:lstStyle/>
        <a:p>
          <a:endParaRPr lang="en-US"/>
        </a:p>
      </dgm:t>
    </dgm:pt>
    <dgm:pt modelId="{F359EDBA-8A4D-4CC9-96EB-56D41CDD07F3}" type="sibTrans" cxnId="{3CBD75BE-01EB-447D-A582-2A66FA1AB132}">
      <dgm:prSet/>
      <dgm:spPr/>
      <dgm:t>
        <a:bodyPr/>
        <a:lstStyle/>
        <a:p>
          <a:endParaRPr lang="en-US"/>
        </a:p>
      </dgm:t>
    </dgm:pt>
    <dgm:pt modelId="{C397FADD-6274-4D01-944D-5B701F1031E5}">
      <dgm:prSet/>
      <dgm:spPr/>
      <dgm:t>
        <a:bodyPr/>
        <a:lstStyle/>
        <a:p>
          <a:r>
            <a:rPr lang="en-US"/>
            <a:t>‘NICE’ /IWGFD ‘assessing for high pressure areas’…. (prominent areas, callus, corn)</a:t>
          </a:r>
        </a:p>
      </dgm:t>
    </dgm:pt>
    <dgm:pt modelId="{988527B2-62D3-42FF-A118-2262A805E0A1}" type="parTrans" cxnId="{708653C6-C4D1-4EFE-987D-3ABEE9A0771A}">
      <dgm:prSet/>
      <dgm:spPr/>
      <dgm:t>
        <a:bodyPr/>
        <a:lstStyle/>
        <a:p>
          <a:endParaRPr lang="en-US"/>
        </a:p>
      </dgm:t>
    </dgm:pt>
    <dgm:pt modelId="{146695D0-FCB0-4768-971F-341116A561DC}" type="sibTrans" cxnId="{708653C6-C4D1-4EFE-987D-3ABEE9A0771A}">
      <dgm:prSet/>
      <dgm:spPr/>
      <dgm:t>
        <a:bodyPr/>
        <a:lstStyle/>
        <a:p>
          <a:endParaRPr lang="en-US"/>
        </a:p>
      </dgm:t>
    </dgm:pt>
    <dgm:pt modelId="{132163ED-A55D-4E7B-9378-19EB9C494A8C}">
      <dgm:prSet/>
      <dgm:spPr/>
      <dgm:t>
        <a:bodyPr/>
        <a:lstStyle/>
        <a:p>
          <a:r>
            <a:rPr lang="en-US" dirty="0"/>
            <a:t>   high pressures to     risk of DFU or enhance recovery from DFU</a:t>
          </a:r>
        </a:p>
      </dgm:t>
    </dgm:pt>
    <dgm:pt modelId="{717EAD2B-96E6-4156-97E1-3BE19859B38C}" type="parTrans" cxnId="{23DFB733-9170-4115-BE96-0405C82023BE}">
      <dgm:prSet/>
      <dgm:spPr/>
      <dgm:t>
        <a:bodyPr/>
        <a:lstStyle/>
        <a:p>
          <a:endParaRPr lang="en-US"/>
        </a:p>
      </dgm:t>
    </dgm:pt>
    <dgm:pt modelId="{50E8BF1D-76E7-4B48-A488-C1323FE19BD1}" type="sibTrans" cxnId="{23DFB733-9170-4115-BE96-0405C82023BE}">
      <dgm:prSet/>
      <dgm:spPr/>
      <dgm:t>
        <a:bodyPr/>
        <a:lstStyle/>
        <a:p>
          <a:endParaRPr lang="en-US"/>
        </a:p>
      </dgm:t>
    </dgm:pt>
    <dgm:pt modelId="{3716131D-35AC-4577-9B3C-DE58A8CF1BB8}">
      <dgm:prSet/>
      <dgm:spPr/>
      <dgm:t>
        <a:bodyPr/>
        <a:lstStyle/>
        <a:p>
          <a:r>
            <a:rPr lang="en-GB" dirty="0"/>
            <a:t>Weightbearing is the mechanism of injury </a:t>
          </a:r>
          <a:endParaRPr lang="en-US" dirty="0"/>
        </a:p>
      </dgm:t>
    </dgm:pt>
    <dgm:pt modelId="{20A46FF9-01E3-419F-9016-AD27CFD6FEBB}" type="parTrans" cxnId="{54F8357F-6482-407C-9B3E-58DE5F76921E}">
      <dgm:prSet/>
      <dgm:spPr/>
      <dgm:t>
        <a:bodyPr/>
        <a:lstStyle/>
        <a:p>
          <a:endParaRPr lang="en-US"/>
        </a:p>
      </dgm:t>
    </dgm:pt>
    <dgm:pt modelId="{31C6D008-B820-404D-8C57-BB328B61FFBF}" type="sibTrans" cxnId="{54F8357F-6482-407C-9B3E-58DE5F76921E}">
      <dgm:prSet/>
      <dgm:spPr/>
      <dgm:t>
        <a:bodyPr/>
        <a:lstStyle/>
        <a:p>
          <a:endParaRPr lang="en-US"/>
        </a:p>
      </dgm:t>
    </dgm:pt>
    <dgm:pt modelId="{00958883-4270-4852-89A8-B3CAD8EFCDEA}" type="pres">
      <dgm:prSet presAssocID="{DBBA52B2-F8BB-4677-8378-EA74AB8E9982}" presName="vert0" presStyleCnt="0">
        <dgm:presLayoutVars>
          <dgm:dir/>
          <dgm:animOne val="branch"/>
          <dgm:animLvl val="lvl"/>
        </dgm:presLayoutVars>
      </dgm:prSet>
      <dgm:spPr/>
    </dgm:pt>
    <dgm:pt modelId="{A7778F2E-F434-4469-859A-A82348D32928}" type="pres">
      <dgm:prSet presAssocID="{7084FA12-37D5-4E98-98DE-810B6EB6F8D6}" presName="thickLine" presStyleLbl="alignNode1" presStyleIdx="0" presStyleCnt="4"/>
      <dgm:spPr/>
    </dgm:pt>
    <dgm:pt modelId="{353B7653-A8B2-4F3C-9F9D-7DEF1146CE0F}" type="pres">
      <dgm:prSet presAssocID="{7084FA12-37D5-4E98-98DE-810B6EB6F8D6}" presName="horz1" presStyleCnt="0"/>
      <dgm:spPr/>
    </dgm:pt>
    <dgm:pt modelId="{EAA4C9F9-86C3-4422-AC57-B8410967BF0C}" type="pres">
      <dgm:prSet presAssocID="{7084FA12-37D5-4E98-98DE-810B6EB6F8D6}" presName="tx1" presStyleLbl="revTx" presStyleIdx="0" presStyleCnt="4"/>
      <dgm:spPr/>
    </dgm:pt>
    <dgm:pt modelId="{57E31123-DE67-4DD3-BA3E-405D3867A349}" type="pres">
      <dgm:prSet presAssocID="{7084FA12-37D5-4E98-98DE-810B6EB6F8D6}" presName="vert1" presStyleCnt="0"/>
      <dgm:spPr/>
    </dgm:pt>
    <dgm:pt modelId="{0B5B00D0-CB60-40E5-81DE-8F8BA60680ED}" type="pres">
      <dgm:prSet presAssocID="{C397FADD-6274-4D01-944D-5B701F1031E5}" presName="thickLine" presStyleLbl="alignNode1" presStyleIdx="1" presStyleCnt="4"/>
      <dgm:spPr/>
    </dgm:pt>
    <dgm:pt modelId="{B05EE8DF-E666-418C-B8F5-58A45155B5E0}" type="pres">
      <dgm:prSet presAssocID="{C397FADD-6274-4D01-944D-5B701F1031E5}" presName="horz1" presStyleCnt="0"/>
      <dgm:spPr/>
    </dgm:pt>
    <dgm:pt modelId="{BFABC128-540B-42F4-9CD7-0D0595C3EF2C}" type="pres">
      <dgm:prSet presAssocID="{C397FADD-6274-4D01-944D-5B701F1031E5}" presName="tx1" presStyleLbl="revTx" presStyleIdx="1" presStyleCnt="4"/>
      <dgm:spPr/>
    </dgm:pt>
    <dgm:pt modelId="{8E4B582D-3491-49DF-AAB0-B889825719A5}" type="pres">
      <dgm:prSet presAssocID="{C397FADD-6274-4D01-944D-5B701F1031E5}" presName="vert1" presStyleCnt="0"/>
      <dgm:spPr/>
    </dgm:pt>
    <dgm:pt modelId="{88EECBBA-73DB-49E7-82DF-F08AE7520A2E}" type="pres">
      <dgm:prSet presAssocID="{132163ED-A55D-4E7B-9378-19EB9C494A8C}" presName="thickLine" presStyleLbl="alignNode1" presStyleIdx="2" presStyleCnt="4"/>
      <dgm:spPr/>
    </dgm:pt>
    <dgm:pt modelId="{B4F8489D-7CD8-4301-BA1E-529747ACBED4}" type="pres">
      <dgm:prSet presAssocID="{132163ED-A55D-4E7B-9378-19EB9C494A8C}" presName="horz1" presStyleCnt="0"/>
      <dgm:spPr/>
    </dgm:pt>
    <dgm:pt modelId="{E801E5CE-4E46-4F84-BFCE-1BEC615494C5}" type="pres">
      <dgm:prSet presAssocID="{132163ED-A55D-4E7B-9378-19EB9C494A8C}" presName="tx1" presStyleLbl="revTx" presStyleIdx="2" presStyleCnt="4"/>
      <dgm:spPr/>
    </dgm:pt>
    <dgm:pt modelId="{A5E06A60-88CB-43A5-8FE2-DDBF50FA95C3}" type="pres">
      <dgm:prSet presAssocID="{132163ED-A55D-4E7B-9378-19EB9C494A8C}" presName="vert1" presStyleCnt="0"/>
      <dgm:spPr/>
    </dgm:pt>
    <dgm:pt modelId="{9E7E9C7A-B669-4F2C-AD74-0EE344691FB5}" type="pres">
      <dgm:prSet presAssocID="{3716131D-35AC-4577-9B3C-DE58A8CF1BB8}" presName="thickLine" presStyleLbl="alignNode1" presStyleIdx="3" presStyleCnt="4"/>
      <dgm:spPr/>
    </dgm:pt>
    <dgm:pt modelId="{88A99459-6BE7-447C-AE47-D5189638058E}" type="pres">
      <dgm:prSet presAssocID="{3716131D-35AC-4577-9B3C-DE58A8CF1BB8}" presName="horz1" presStyleCnt="0"/>
      <dgm:spPr/>
    </dgm:pt>
    <dgm:pt modelId="{05D13AB2-D937-46CF-AFF3-846D0338D47A}" type="pres">
      <dgm:prSet presAssocID="{3716131D-35AC-4577-9B3C-DE58A8CF1BB8}" presName="tx1" presStyleLbl="revTx" presStyleIdx="3" presStyleCnt="4"/>
      <dgm:spPr/>
    </dgm:pt>
    <dgm:pt modelId="{859E9AB9-68F8-4400-959B-28808BC748EF}" type="pres">
      <dgm:prSet presAssocID="{3716131D-35AC-4577-9B3C-DE58A8CF1BB8}" presName="vert1" presStyleCnt="0"/>
      <dgm:spPr/>
    </dgm:pt>
  </dgm:ptLst>
  <dgm:cxnLst>
    <dgm:cxn modelId="{95ABE714-3823-4DFE-995E-481E21CD97C5}" type="presOf" srcId="{DBBA52B2-F8BB-4677-8378-EA74AB8E9982}" destId="{00958883-4270-4852-89A8-B3CAD8EFCDEA}" srcOrd="0" destOrd="0" presId="urn:microsoft.com/office/officeart/2008/layout/LinedList"/>
    <dgm:cxn modelId="{23DFB733-9170-4115-BE96-0405C82023BE}" srcId="{DBBA52B2-F8BB-4677-8378-EA74AB8E9982}" destId="{132163ED-A55D-4E7B-9378-19EB9C494A8C}" srcOrd="2" destOrd="0" parTransId="{717EAD2B-96E6-4156-97E1-3BE19859B38C}" sibTransId="{50E8BF1D-76E7-4B48-A488-C1323FE19BD1}"/>
    <dgm:cxn modelId="{85B8F65B-393A-410F-8878-348633FA5A05}" type="presOf" srcId="{3716131D-35AC-4577-9B3C-DE58A8CF1BB8}" destId="{05D13AB2-D937-46CF-AFF3-846D0338D47A}" srcOrd="0" destOrd="0" presId="urn:microsoft.com/office/officeart/2008/layout/LinedList"/>
    <dgm:cxn modelId="{33F6CE4D-09A6-4274-A9B2-60C2D555B08F}" type="presOf" srcId="{132163ED-A55D-4E7B-9378-19EB9C494A8C}" destId="{E801E5CE-4E46-4F84-BFCE-1BEC615494C5}" srcOrd="0" destOrd="0" presId="urn:microsoft.com/office/officeart/2008/layout/LinedList"/>
    <dgm:cxn modelId="{79363173-72D9-41AA-8A0C-28B860EC50C7}" type="presOf" srcId="{C397FADD-6274-4D01-944D-5B701F1031E5}" destId="{BFABC128-540B-42F4-9CD7-0D0595C3EF2C}" srcOrd="0" destOrd="0" presId="urn:microsoft.com/office/officeart/2008/layout/LinedList"/>
    <dgm:cxn modelId="{54F8357F-6482-407C-9B3E-58DE5F76921E}" srcId="{DBBA52B2-F8BB-4677-8378-EA74AB8E9982}" destId="{3716131D-35AC-4577-9B3C-DE58A8CF1BB8}" srcOrd="3" destOrd="0" parTransId="{20A46FF9-01E3-419F-9016-AD27CFD6FEBB}" sibTransId="{31C6D008-B820-404D-8C57-BB328B61FFBF}"/>
    <dgm:cxn modelId="{B1D568B2-ADD4-4E61-9D47-443FDEAB834F}" type="presOf" srcId="{7084FA12-37D5-4E98-98DE-810B6EB6F8D6}" destId="{EAA4C9F9-86C3-4422-AC57-B8410967BF0C}" srcOrd="0" destOrd="0" presId="urn:microsoft.com/office/officeart/2008/layout/LinedList"/>
    <dgm:cxn modelId="{3CBD75BE-01EB-447D-A582-2A66FA1AB132}" srcId="{DBBA52B2-F8BB-4677-8378-EA74AB8E9982}" destId="{7084FA12-37D5-4E98-98DE-810B6EB6F8D6}" srcOrd="0" destOrd="0" parTransId="{8C0CB24C-D9B3-4A06-8D55-51DD9C859C77}" sibTransId="{F359EDBA-8A4D-4CC9-96EB-56D41CDD07F3}"/>
    <dgm:cxn modelId="{708653C6-C4D1-4EFE-987D-3ABEE9A0771A}" srcId="{DBBA52B2-F8BB-4677-8378-EA74AB8E9982}" destId="{C397FADD-6274-4D01-944D-5B701F1031E5}" srcOrd="1" destOrd="0" parTransId="{988527B2-62D3-42FF-A118-2262A805E0A1}" sibTransId="{146695D0-FCB0-4768-971F-341116A561DC}"/>
    <dgm:cxn modelId="{26FA0459-A5CB-4D05-A15A-8CA00EA82F9D}" type="presParOf" srcId="{00958883-4270-4852-89A8-B3CAD8EFCDEA}" destId="{A7778F2E-F434-4469-859A-A82348D32928}" srcOrd="0" destOrd="0" presId="urn:microsoft.com/office/officeart/2008/layout/LinedList"/>
    <dgm:cxn modelId="{E68CDA77-DF06-4236-B984-4D7177235E68}" type="presParOf" srcId="{00958883-4270-4852-89A8-B3CAD8EFCDEA}" destId="{353B7653-A8B2-4F3C-9F9D-7DEF1146CE0F}" srcOrd="1" destOrd="0" presId="urn:microsoft.com/office/officeart/2008/layout/LinedList"/>
    <dgm:cxn modelId="{1F8BEF33-7D80-4292-8E6C-8630BA4765B5}" type="presParOf" srcId="{353B7653-A8B2-4F3C-9F9D-7DEF1146CE0F}" destId="{EAA4C9F9-86C3-4422-AC57-B8410967BF0C}" srcOrd="0" destOrd="0" presId="urn:microsoft.com/office/officeart/2008/layout/LinedList"/>
    <dgm:cxn modelId="{E5B237F6-7BFF-4ACC-A40C-D00F39A6AF96}" type="presParOf" srcId="{353B7653-A8B2-4F3C-9F9D-7DEF1146CE0F}" destId="{57E31123-DE67-4DD3-BA3E-405D3867A349}" srcOrd="1" destOrd="0" presId="urn:microsoft.com/office/officeart/2008/layout/LinedList"/>
    <dgm:cxn modelId="{0AA2D8C4-B627-49CB-AC75-9C79925B09F6}" type="presParOf" srcId="{00958883-4270-4852-89A8-B3CAD8EFCDEA}" destId="{0B5B00D0-CB60-40E5-81DE-8F8BA60680ED}" srcOrd="2" destOrd="0" presId="urn:microsoft.com/office/officeart/2008/layout/LinedList"/>
    <dgm:cxn modelId="{32567DEC-68A4-4384-95D5-16B75F9428F6}" type="presParOf" srcId="{00958883-4270-4852-89A8-B3CAD8EFCDEA}" destId="{B05EE8DF-E666-418C-B8F5-58A45155B5E0}" srcOrd="3" destOrd="0" presId="urn:microsoft.com/office/officeart/2008/layout/LinedList"/>
    <dgm:cxn modelId="{1B955111-D17A-45D0-96CB-9FBACEE57F7C}" type="presParOf" srcId="{B05EE8DF-E666-418C-B8F5-58A45155B5E0}" destId="{BFABC128-540B-42F4-9CD7-0D0595C3EF2C}" srcOrd="0" destOrd="0" presId="urn:microsoft.com/office/officeart/2008/layout/LinedList"/>
    <dgm:cxn modelId="{7E0AA89E-886D-469D-91CF-027F509A87F3}" type="presParOf" srcId="{B05EE8DF-E666-418C-B8F5-58A45155B5E0}" destId="{8E4B582D-3491-49DF-AAB0-B889825719A5}" srcOrd="1" destOrd="0" presId="urn:microsoft.com/office/officeart/2008/layout/LinedList"/>
    <dgm:cxn modelId="{9C324ABE-1372-4C71-8D17-DB3C776CBD7E}" type="presParOf" srcId="{00958883-4270-4852-89A8-B3CAD8EFCDEA}" destId="{88EECBBA-73DB-49E7-82DF-F08AE7520A2E}" srcOrd="4" destOrd="0" presId="urn:microsoft.com/office/officeart/2008/layout/LinedList"/>
    <dgm:cxn modelId="{5128EB5F-2DAD-4FA1-8F13-B9445FC4BA2E}" type="presParOf" srcId="{00958883-4270-4852-89A8-B3CAD8EFCDEA}" destId="{B4F8489D-7CD8-4301-BA1E-529747ACBED4}" srcOrd="5" destOrd="0" presId="urn:microsoft.com/office/officeart/2008/layout/LinedList"/>
    <dgm:cxn modelId="{1550A648-EDCC-45AF-AD32-2D6BCF2F3A6B}" type="presParOf" srcId="{B4F8489D-7CD8-4301-BA1E-529747ACBED4}" destId="{E801E5CE-4E46-4F84-BFCE-1BEC615494C5}" srcOrd="0" destOrd="0" presId="urn:microsoft.com/office/officeart/2008/layout/LinedList"/>
    <dgm:cxn modelId="{3B466A12-0610-46EE-8CD5-81F2EB435E61}" type="presParOf" srcId="{B4F8489D-7CD8-4301-BA1E-529747ACBED4}" destId="{A5E06A60-88CB-43A5-8FE2-DDBF50FA95C3}" srcOrd="1" destOrd="0" presId="urn:microsoft.com/office/officeart/2008/layout/LinedList"/>
    <dgm:cxn modelId="{9F3D7987-4F65-4E04-8C25-537C0C86E6CB}" type="presParOf" srcId="{00958883-4270-4852-89A8-B3CAD8EFCDEA}" destId="{9E7E9C7A-B669-4F2C-AD74-0EE344691FB5}" srcOrd="6" destOrd="0" presId="urn:microsoft.com/office/officeart/2008/layout/LinedList"/>
    <dgm:cxn modelId="{05F6CDD2-9DAF-4107-976C-75ECAA46FEE0}" type="presParOf" srcId="{00958883-4270-4852-89A8-B3CAD8EFCDEA}" destId="{88A99459-6BE7-447C-AE47-D5189638058E}" srcOrd="7" destOrd="0" presId="urn:microsoft.com/office/officeart/2008/layout/LinedList"/>
    <dgm:cxn modelId="{F10D0161-2DDE-47BA-88DC-01E76B50B163}" type="presParOf" srcId="{88A99459-6BE7-447C-AE47-D5189638058E}" destId="{05D13AB2-D937-46CF-AFF3-846D0338D47A}" srcOrd="0" destOrd="0" presId="urn:microsoft.com/office/officeart/2008/layout/LinedList"/>
    <dgm:cxn modelId="{B05FDD76-1BD6-4592-8736-F3AD26968F8C}" type="presParOf" srcId="{88A99459-6BE7-447C-AE47-D5189638058E}" destId="{859E9AB9-68F8-4400-959B-28808BC748E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7D4860-461D-49CB-B885-018B9CFFC6A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48C3C5D-3856-40EC-AB96-108CACDD11C6}">
      <dgm:prSet/>
      <dgm:spPr/>
      <dgm:t>
        <a:bodyPr/>
        <a:lstStyle/>
        <a:p>
          <a:r>
            <a:rPr lang="en-GB"/>
            <a:t>Patient referred after healed ulcer left 1</a:t>
          </a:r>
          <a:r>
            <a:rPr lang="en-GB" baseline="30000"/>
            <a:t>st</a:t>
          </a:r>
          <a:r>
            <a:rPr lang="en-GB"/>
            <a:t> MTPJ</a:t>
          </a:r>
          <a:endParaRPr lang="en-US"/>
        </a:p>
      </dgm:t>
    </dgm:pt>
    <dgm:pt modelId="{47AA15E8-6A2F-46C6-901F-C258DF9307B9}" type="parTrans" cxnId="{C76D930C-5CAF-4EEA-BBFA-001AFFF2B2BA}">
      <dgm:prSet/>
      <dgm:spPr/>
      <dgm:t>
        <a:bodyPr/>
        <a:lstStyle/>
        <a:p>
          <a:endParaRPr lang="en-US"/>
        </a:p>
      </dgm:t>
    </dgm:pt>
    <dgm:pt modelId="{28D12C4A-5254-4D2E-9686-DA34EA7E6AC6}" type="sibTrans" cxnId="{C76D930C-5CAF-4EEA-BBFA-001AFFF2B2BA}">
      <dgm:prSet/>
      <dgm:spPr/>
      <dgm:t>
        <a:bodyPr/>
        <a:lstStyle/>
        <a:p>
          <a:endParaRPr lang="en-US"/>
        </a:p>
      </dgm:t>
    </dgm:pt>
    <dgm:pt modelId="{CC5AA96E-F9F2-4D06-A774-0B75FB0FF93D}">
      <dgm:prSet/>
      <dgm:spPr/>
      <dgm:t>
        <a:bodyPr/>
        <a:lstStyle/>
        <a:p>
          <a:r>
            <a:rPr lang="en-GB"/>
            <a:t>6 months in situ, healed with TCC</a:t>
          </a:r>
          <a:endParaRPr lang="en-US"/>
        </a:p>
      </dgm:t>
    </dgm:pt>
    <dgm:pt modelId="{D5339A92-37DF-4738-864B-C976ABF19236}" type="parTrans" cxnId="{D11EF7B4-67A8-48D1-85FE-852D9336761F}">
      <dgm:prSet/>
      <dgm:spPr/>
      <dgm:t>
        <a:bodyPr/>
        <a:lstStyle/>
        <a:p>
          <a:endParaRPr lang="en-US"/>
        </a:p>
      </dgm:t>
    </dgm:pt>
    <dgm:pt modelId="{6FE75815-2D6A-45D1-9272-DF554742BF32}" type="sibTrans" cxnId="{D11EF7B4-67A8-48D1-85FE-852D9336761F}">
      <dgm:prSet/>
      <dgm:spPr/>
      <dgm:t>
        <a:bodyPr/>
        <a:lstStyle/>
        <a:p>
          <a:endParaRPr lang="en-US"/>
        </a:p>
      </dgm:t>
    </dgm:pt>
    <dgm:pt modelId="{20C7C9D5-321A-494B-9311-1AE8E9F2CCCD}">
      <dgm:prSet/>
      <dgm:spPr/>
      <dgm:t>
        <a:bodyPr/>
        <a:lstStyle/>
        <a:p>
          <a:r>
            <a:rPr lang="en-GB"/>
            <a:t>Pes cavus, plantarflexed 1</a:t>
          </a:r>
          <a:r>
            <a:rPr lang="en-GB" baseline="30000"/>
            <a:t>st</a:t>
          </a:r>
          <a:r>
            <a:rPr lang="en-GB"/>
            <a:t> ray, stiffening tissues</a:t>
          </a:r>
          <a:endParaRPr lang="en-US"/>
        </a:p>
      </dgm:t>
    </dgm:pt>
    <dgm:pt modelId="{AA7571EC-1A79-4831-8006-6A5B2C454347}" type="parTrans" cxnId="{64EE3443-A118-4F11-A085-EE7F88764232}">
      <dgm:prSet/>
      <dgm:spPr/>
      <dgm:t>
        <a:bodyPr/>
        <a:lstStyle/>
        <a:p>
          <a:endParaRPr lang="en-US"/>
        </a:p>
      </dgm:t>
    </dgm:pt>
    <dgm:pt modelId="{F8FA04AE-480C-4066-8062-D440E25B0537}" type="sibTrans" cxnId="{64EE3443-A118-4F11-A085-EE7F88764232}">
      <dgm:prSet/>
      <dgm:spPr/>
      <dgm:t>
        <a:bodyPr/>
        <a:lstStyle/>
        <a:p>
          <a:endParaRPr lang="en-US"/>
        </a:p>
      </dgm:t>
    </dgm:pt>
    <dgm:pt modelId="{C65180DB-4BAA-4850-9582-504FB78F113C}">
      <dgm:prSet/>
      <dgm:spPr/>
      <dgm:t>
        <a:bodyPr/>
        <a:lstStyle/>
        <a:p>
          <a:r>
            <a:rPr lang="en-GB"/>
            <a:t>PP=514kPa</a:t>
          </a:r>
          <a:endParaRPr lang="en-US"/>
        </a:p>
      </dgm:t>
    </dgm:pt>
    <dgm:pt modelId="{0D9DE9CA-7BAF-4B9A-8FF0-998C466E2343}" type="parTrans" cxnId="{0C4F5BB9-3EC7-4AAC-B181-E9780BAE236C}">
      <dgm:prSet/>
      <dgm:spPr/>
      <dgm:t>
        <a:bodyPr/>
        <a:lstStyle/>
        <a:p>
          <a:endParaRPr lang="en-US"/>
        </a:p>
      </dgm:t>
    </dgm:pt>
    <dgm:pt modelId="{83A942D4-BC3B-4EF7-AFAF-FEA6654B7436}" type="sibTrans" cxnId="{0C4F5BB9-3EC7-4AAC-B181-E9780BAE236C}">
      <dgm:prSet/>
      <dgm:spPr/>
      <dgm:t>
        <a:bodyPr/>
        <a:lstStyle/>
        <a:p>
          <a:endParaRPr lang="en-US"/>
        </a:p>
      </dgm:t>
    </dgm:pt>
    <dgm:pt modelId="{15311CCD-488D-45DD-92E9-F958F51305DC}" type="pres">
      <dgm:prSet presAssocID="{757D4860-461D-49CB-B885-018B9CFFC6AF}" presName="vert0" presStyleCnt="0">
        <dgm:presLayoutVars>
          <dgm:dir/>
          <dgm:animOne val="branch"/>
          <dgm:animLvl val="lvl"/>
        </dgm:presLayoutVars>
      </dgm:prSet>
      <dgm:spPr/>
    </dgm:pt>
    <dgm:pt modelId="{622A49F3-0099-4CD5-A0A1-9D154FC57A7C}" type="pres">
      <dgm:prSet presAssocID="{248C3C5D-3856-40EC-AB96-108CACDD11C6}" presName="thickLine" presStyleLbl="alignNode1" presStyleIdx="0" presStyleCnt="4"/>
      <dgm:spPr/>
    </dgm:pt>
    <dgm:pt modelId="{2482B0BB-25CE-4308-B3D4-084A2D32A525}" type="pres">
      <dgm:prSet presAssocID="{248C3C5D-3856-40EC-AB96-108CACDD11C6}" presName="horz1" presStyleCnt="0"/>
      <dgm:spPr/>
    </dgm:pt>
    <dgm:pt modelId="{C1301C12-D3CD-45C4-976B-5CE92FC477B3}" type="pres">
      <dgm:prSet presAssocID="{248C3C5D-3856-40EC-AB96-108CACDD11C6}" presName="tx1" presStyleLbl="revTx" presStyleIdx="0" presStyleCnt="4"/>
      <dgm:spPr/>
    </dgm:pt>
    <dgm:pt modelId="{0E36BC75-88D0-4F9E-BD14-DB1C73D56BC1}" type="pres">
      <dgm:prSet presAssocID="{248C3C5D-3856-40EC-AB96-108CACDD11C6}" presName="vert1" presStyleCnt="0"/>
      <dgm:spPr/>
    </dgm:pt>
    <dgm:pt modelId="{D0FDBB37-DD68-4C17-AC91-93FC0AB48B7D}" type="pres">
      <dgm:prSet presAssocID="{CC5AA96E-F9F2-4D06-A774-0B75FB0FF93D}" presName="thickLine" presStyleLbl="alignNode1" presStyleIdx="1" presStyleCnt="4"/>
      <dgm:spPr/>
    </dgm:pt>
    <dgm:pt modelId="{68CCA6EF-CB7D-4863-926E-7DB89F9E81FB}" type="pres">
      <dgm:prSet presAssocID="{CC5AA96E-F9F2-4D06-A774-0B75FB0FF93D}" presName="horz1" presStyleCnt="0"/>
      <dgm:spPr/>
    </dgm:pt>
    <dgm:pt modelId="{2A275A15-94BF-4554-A855-DA9B968FEE72}" type="pres">
      <dgm:prSet presAssocID="{CC5AA96E-F9F2-4D06-A774-0B75FB0FF93D}" presName="tx1" presStyleLbl="revTx" presStyleIdx="1" presStyleCnt="4"/>
      <dgm:spPr/>
    </dgm:pt>
    <dgm:pt modelId="{C034285E-BE19-4CBC-8DD1-F2C3E6BEE74A}" type="pres">
      <dgm:prSet presAssocID="{CC5AA96E-F9F2-4D06-A774-0B75FB0FF93D}" presName="vert1" presStyleCnt="0"/>
      <dgm:spPr/>
    </dgm:pt>
    <dgm:pt modelId="{AAA99610-446A-4C8B-B219-CB5110619FE0}" type="pres">
      <dgm:prSet presAssocID="{20C7C9D5-321A-494B-9311-1AE8E9F2CCCD}" presName="thickLine" presStyleLbl="alignNode1" presStyleIdx="2" presStyleCnt="4"/>
      <dgm:spPr/>
    </dgm:pt>
    <dgm:pt modelId="{061BA5E0-B534-4C79-B8FE-97FCCA13667A}" type="pres">
      <dgm:prSet presAssocID="{20C7C9D5-321A-494B-9311-1AE8E9F2CCCD}" presName="horz1" presStyleCnt="0"/>
      <dgm:spPr/>
    </dgm:pt>
    <dgm:pt modelId="{22589688-DBA9-45F0-AA6C-595E03D5D1E9}" type="pres">
      <dgm:prSet presAssocID="{20C7C9D5-321A-494B-9311-1AE8E9F2CCCD}" presName="tx1" presStyleLbl="revTx" presStyleIdx="2" presStyleCnt="4"/>
      <dgm:spPr/>
    </dgm:pt>
    <dgm:pt modelId="{7CF5B5A9-BEB1-4361-BCFD-1417E57D97AF}" type="pres">
      <dgm:prSet presAssocID="{20C7C9D5-321A-494B-9311-1AE8E9F2CCCD}" presName="vert1" presStyleCnt="0"/>
      <dgm:spPr/>
    </dgm:pt>
    <dgm:pt modelId="{3034611A-7DD0-460F-9BCB-88BF88C7F7F5}" type="pres">
      <dgm:prSet presAssocID="{C65180DB-4BAA-4850-9582-504FB78F113C}" presName="thickLine" presStyleLbl="alignNode1" presStyleIdx="3" presStyleCnt="4"/>
      <dgm:spPr/>
    </dgm:pt>
    <dgm:pt modelId="{5FD80215-B355-48F1-BAD8-3786089C2597}" type="pres">
      <dgm:prSet presAssocID="{C65180DB-4BAA-4850-9582-504FB78F113C}" presName="horz1" presStyleCnt="0"/>
      <dgm:spPr/>
    </dgm:pt>
    <dgm:pt modelId="{158B073C-0C52-455E-BDF0-50DD6ED4D480}" type="pres">
      <dgm:prSet presAssocID="{C65180DB-4BAA-4850-9582-504FB78F113C}" presName="tx1" presStyleLbl="revTx" presStyleIdx="3" presStyleCnt="4"/>
      <dgm:spPr/>
    </dgm:pt>
    <dgm:pt modelId="{C36C56A9-CFDE-45BD-8A1D-EF8D62E56EEB}" type="pres">
      <dgm:prSet presAssocID="{C65180DB-4BAA-4850-9582-504FB78F113C}" presName="vert1" presStyleCnt="0"/>
      <dgm:spPr/>
    </dgm:pt>
  </dgm:ptLst>
  <dgm:cxnLst>
    <dgm:cxn modelId="{C76D930C-5CAF-4EEA-BBFA-001AFFF2B2BA}" srcId="{757D4860-461D-49CB-B885-018B9CFFC6AF}" destId="{248C3C5D-3856-40EC-AB96-108CACDD11C6}" srcOrd="0" destOrd="0" parTransId="{47AA15E8-6A2F-46C6-901F-C258DF9307B9}" sibTransId="{28D12C4A-5254-4D2E-9686-DA34EA7E6AC6}"/>
    <dgm:cxn modelId="{540A4C18-50AE-412B-ACE1-FB54CCD862E4}" type="presOf" srcId="{757D4860-461D-49CB-B885-018B9CFFC6AF}" destId="{15311CCD-488D-45DD-92E9-F958F51305DC}" srcOrd="0" destOrd="0" presId="urn:microsoft.com/office/officeart/2008/layout/LinedList"/>
    <dgm:cxn modelId="{64EE3443-A118-4F11-A085-EE7F88764232}" srcId="{757D4860-461D-49CB-B885-018B9CFFC6AF}" destId="{20C7C9D5-321A-494B-9311-1AE8E9F2CCCD}" srcOrd="2" destOrd="0" parTransId="{AA7571EC-1A79-4831-8006-6A5B2C454347}" sibTransId="{F8FA04AE-480C-4066-8062-D440E25B0537}"/>
    <dgm:cxn modelId="{ED120667-2641-40C7-9FF1-2EE9F91F6488}" type="presOf" srcId="{248C3C5D-3856-40EC-AB96-108CACDD11C6}" destId="{C1301C12-D3CD-45C4-976B-5CE92FC477B3}" srcOrd="0" destOrd="0" presId="urn:microsoft.com/office/officeart/2008/layout/LinedList"/>
    <dgm:cxn modelId="{D5063D7E-75F6-431A-BD20-B21A2CA02E8C}" type="presOf" srcId="{C65180DB-4BAA-4850-9582-504FB78F113C}" destId="{158B073C-0C52-455E-BDF0-50DD6ED4D480}" srcOrd="0" destOrd="0" presId="urn:microsoft.com/office/officeart/2008/layout/LinedList"/>
    <dgm:cxn modelId="{0913968B-3F5B-4F95-85BC-D9ACD5B72ED5}" type="presOf" srcId="{CC5AA96E-F9F2-4D06-A774-0B75FB0FF93D}" destId="{2A275A15-94BF-4554-A855-DA9B968FEE72}" srcOrd="0" destOrd="0" presId="urn:microsoft.com/office/officeart/2008/layout/LinedList"/>
    <dgm:cxn modelId="{B8782F8D-8CB4-49B4-BCB1-73142A6C2A38}" type="presOf" srcId="{20C7C9D5-321A-494B-9311-1AE8E9F2CCCD}" destId="{22589688-DBA9-45F0-AA6C-595E03D5D1E9}" srcOrd="0" destOrd="0" presId="urn:microsoft.com/office/officeart/2008/layout/LinedList"/>
    <dgm:cxn modelId="{D11EF7B4-67A8-48D1-85FE-852D9336761F}" srcId="{757D4860-461D-49CB-B885-018B9CFFC6AF}" destId="{CC5AA96E-F9F2-4D06-A774-0B75FB0FF93D}" srcOrd="1" destOrd="0" parTransId="{D5339A92-37DF-4738-864B-C976ABF19236}" sibTransId="{6FE75815-2D6A-45D1-9272-DF554742BF32}"/>
    <dgm:cxn modelId="{0C4F5BB9-3EC7-4AAC-B181-E9780BAE236C}" srcId="{757D4860-461D-49CB-B885-018B9CFFC6AF}" destId="{C65180DB-4BAA-4850-9582-504FB78F113C}" srcOrd="3" destOrd="0" parTransId="{0D9DE9CA-7BAF-4B9A-8FF0-998C466E2343}" sibTransId="{83A942D4-BC3B-4EF7-AFAF-FEA6654B7436}"/>
    <dgm:cxn modelId="{520259B5-F747-47E9-A65A-9A4916894A5E}" type="presParOf" srcId="{15311CCD-488D-45DD-92E9-F958F51305DC}" destId="{622A49F3-0099-4CD5-A0A1-9D154FC57A7C}" srcOrd="0" destOrd="0" presId="urn:microsoft.com/office/officeart/2008/layout/LinedList"/>
    <dgm:cxn modelId="{F5548402-BDDA-4618-A5EA-419ECB839121}" type="presParOf" srcId="{15311CCD-488D-45DD-92E9-F958F51305DC}" destId="{2482B0BB-25CE-4308-B3D4-084A2D32A525}" srcOrd="1" destOrd="0" presId="urn:microsoft.com/office/officeart/2008/layout/LinedList"/>
    <dgm:cxn modelId="{17D333D6-886A-41FD-A911-1388D12FE2C8}" type="presParOf" srcId="{2482B0BB-25CE-4308-B3D4-084A2D32A525}" destId="{C1301C12-D3CD-45C4-976B-5CE92FC477B3}" srcOrd="0" destOrd="0" presId="urn:microsoft.com/office/officeart/2008/layout/LinedList"/>
    <dgm:cxn modelId="{272465B5-7E59-4DE3-8A61-45E0AFBDDDD4}" type="presParOf" srcId="{2482B0BB-25CE-4308-B3D4-084A2D32A525}" destId="{0E36BC75-88D0-4F9E-BD14-DB1C73D56BC1}" srcOrd="1" destOrd="0" presId="urn:microsoft.com/office/officeart/2008/layout/LinedList"/>
    <dgm:cxn modelId="{60180D87-0D9B-45F3-AD03-1E3539D487F6}" type="presParOf" srcId="{15311CCD-488D-45DD-92E9-F958F51305DC}" destId="{D0FDBB37-DD68-4C17-AC91-93FC0AB48B7D}" srcOrd="2" destOrd="0" presId="urn:microsoft.com/office/officeart/2008/layout/LinedList"/>
    <dgm:cxn modelId="{F4C26818-9002-4AAB-99C3-D8D9C13ADFA7}" type="presParOf" srcId="{15311CCD-488D-45DD-92E9-F958F51305DC}" destId="{68CCA6EF-CB7D-4863-926E-7DB89F9E81FB}" srcOrd="3" destOrd="0" presId="urn:microsoft.com/office/officeart/2008/layout/LinedList"/>
    <dgm:cxn modelId="{48ED70DD-F333-4AF5-83AC-2B859BE0EA48}" type="presParOf" srcId="{68CCA6EF-CB7D-4863-926E-7DB89F9E81FB}" destId="{2A275A15-94BF-4554-A855-DA9B968FEE72}" srcOrd="0" destOrd="0" presId="urn:microsoft.com/office/officeart/2008/layout/LinedList"/>
    <dgm:cxn modelId="{1553BD9E-8D70-4570-B962-D4AA3683DEAD}" type="presParOf" srcId="{68CCA6EF-CB7D-4863-926E-7DB89F9E81FB}" destId="{C034285E-BE19-4CBC-8DD1-F2C3E6BEE74A}" srcOrd="1" destOrd="0" presId="urn:microsoft.com/office/officeart/2008/layout/LinedList"/>
    <dgm:cxn modelId="{2240DBCD-2F02-4877-87AB-903FF22C37C6}" type="presParOf" srcId="{15311CCD-488D-45DD-92E9-F958F51305DC}" destId="{AAA99610-446A-4C8B-B219-CB5110619FE0}" srcOrd="4" destOrd="0" presId="urn:microsoft.com/office/officeart/2008/layout/LinedList"/>
    <dgm:cxn modelId="{6E73C89B-CFE1-4C19-BAE3-92F070D8062C}" type="presParOf" srcId="{15311CCD-488D-45DD-92E9-F958F51305DC}" destId="{061BA5E0-B534-4C79-B8FE-97FCCA13667A}" srcOrd="5" destOrd="0" presId="urn:microsoft.com/office/officeart/2008/layout/LinedList"/>
    <dgm:cxn modelId="{9E5B5088-3B10-4199-9712-82DBAB59774B}" type="presParOf" srcId="{061BA5E0-B534-4C79-B8FE-97FCCA13667A}" destId="{22589688-DBA9-45F0-AA6C-595E03D5D1E9}" srcOrd="0" destOrd="0" presId="urn:microsoft.com/office/officeart/2008/layout/LinedList"/>
    <dgm:cxn modelId="{EF6A4010-9104-48AA-B072-BFCEB51936C3}" type="presParOf" srcId="{061BA5E0-B534-4C79-B8FE-97FCCA13667A}" destId="{7CF5B5A9-BEB1-4361-BCFD-1417E57D97AF}" srcOrd="1" destOrd="0" presId="urn:microsoft.com/office/officeart/2008/layout/LinedList"/>
    <dgm:cxn modelId="{B7A187C2-040A-4AA9-B658-7B5B9BDE807A}" type="presParOf" srcId="{15311CCD-488D-45DD-92E9-F958F51305DC}" destId="{3034611A-7DD0-460F-9BCB-88BF88C7F7F5}" srcOrd="6" destOrd="0" presId="urn:microsoft.com/office/officeart/2008/layout/LinedList"/>
    <dgm:cxn modelId="{9C0E6033-4E52-435B-AB72-9946A99AF340}" type="presParOf" srcId="{15311CCD-488D-45DD-92E9-F958F51305DC}" destId="{5FD80215-B355-48F1-BAD8-3786089C2597}" srcOrd="7" destOrd="0" presId="urn:microsoft.com/office/officeart/2008/layout/LinedList"/>
    <dgm:cxn modelId="{26D3C492-38A2-445A-868A-66A1F2217462}" type="presParOf" srcId="{5FD80215-B355-48F1-BAD8-3786089C2597}" destId="{158B073C-0C52-455E-BDF0-50DD6ED4D480}" srcOrd="0" destOrd="0" presId="urn:microsoft.com/office/officeart/2008/layout/LinedList"/>
    <dgm:cxn modelId="{A561C940-908C-4F34-8027-564D4043AC1F}" type="presParOf" srcId="{5FD80215-B355-48F1-BAD8-3786089C2597}" destId="{C36C56A9-CFDE-45BD-8A1D-EF8D62E56EE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07A7DEE-F4A5-402D-B926-532D3B29B335}"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GB"/>
        </a:p>
      </dgm:t>
    </dgm:pt>
    <dgm:pt modelId="{1104D466-8286-496D-BD69-951B533F91B7}">
      <dgm:prSet phldrT="[Text]"/>
      <dgm:spPr>
        <a:blipFill rotWithShape="0">
          <a:blip xmlns:r="http://schemas.openxmlformats.org/officeDocument/2006/relationships" r:embed="rId1"/>
          <a:stretch>
            <a:fillRect/>
          </a:stretch>
        </a:blipFill>
      </dgm:spPr>
      <dgm:t>
        <a:bodyPr/>
        <a:lstStyle/>
        <a:p>
          <a:endParaRPr lang="en-GB" dirty="0">
            <a:solidFill>
              <a:srgbClr val="FF0000"/>
            </a:solidFill>
          </a:endParaRPr>
        </a:p>
      </dgm:t>
    </dgm:pt>
    <dgm:pt modelId="{3645CF08-7829-4232-9BAE-50AB137AD399}" type="parTrans" cxnId="{8707DBD1-0CF9-4FD0-A784-AE1008DCE457}">
      <dgm:prSet/>
      <dgm:spPr/>
      <dgm:t>
        <a:bodyPr/>
        <a:lstStyle/>
        <a:p>
          <a:endParaRPr lang="en-GB">
            <a:solidFill>
              <a:srgbClr val="FF0000"/>
            </a:solidFill>
          </a:endParaRPr>
        </a:p>
      </dgm:t>
    </dgm:pt>
    <dgm:pt modelId="{DE79E688-FF9D-486F-94EE-B7415B246C84}" type="sibTrans" cxnId="{8707DBD1-0CF9-4FD0-A784-AE1008DCE457}">
      <dgm:prSet/>
      <dgm:spPr/>
      <dgm:t>
        <a:bodyPr/>
        <a:lstStyle/>
        <a:p>
          <a:endParaRPr lang="en-GB">
            <a:solidFill>
              <a:srgbClr val="FF0000"/>
            </a:solidFill>
          </a:endParaRPr>
        </a:p>
      </dgm:t>
    </dgm:pt>
    <dgm:pt modelId="{993B917F-024D-4B7F-AAD7-9E7BB2A57F33}">
      <dgm:prSet phldrT="[Text]" custT="1"/>
      <dgm:spPr>
        <a:blipFill rotWithShape="0">
          <a:blip xmlns:r="http://schemas.openxmlformats.org/officeDocument/2006/relationships" r:embed="rId2"/>
          <a:stretch>
            <a:fillRect/>
          </a:stretch>
        </a:blipFill>
      </dgm:spPr>
      <dgm:t>
        <a:bodyPr/>
        <a:lstStyle/>
        <a:p>
          <a:r>
            <a:rPr lang="en-GB" sz="1400" dirty="0">
              <a:solidFill>
                <a:srgbClr val="FF0000"/>
              </a:solidFill>
            </a:rPr>
            <a:t>Insole provision</a:t>
          </a:r>
        </a:p>
      </dgm:t>
    </dgm:pt>
    <dgm:pt modelId="{2840DD53-0C9C-4AB6-9E1B-4135426543C3}" type="parTrans" cxnId="{90A30364-8274-4D61-B827-6E06FDFCCF71}">
      <dgm:prSet/>
      <dgm:spPr/>
      <dgm:t>
        <a:bodyPr/>
        <a:lstStyle/>
        <a:p>
          <a:endParaRPr lang="en-GB" dirty="0">
            <a:solidFill>
              <a:srgbClr val="FF0000"/>
            </a:solidFill>
          </a:endParaRPr>
        </a:p>
      </dgm:t>
    </dgm:pt>
    <dgm:pt modelId="{EA81C334-C531-450B-833B-54B7B619EC21}" type="sibTrans" cxnId="{90A30364-8274-4D61-B827-6E06FDFCCF71}">
      <dgm:prSet/>
      <dgm:spPr/>
      <dgm:t>
        <a:bodyPr/>
        <a:lstStyle/>
        <a:p>
          <a:endParaRPr lang="en-GB">
            <a:solidFill>
              <a:srgbClr val="FF0000"/>
            </a:solidFill>
          </a:endParaRPr>
        </a:p>
      </dgm:t>
    </dgm:pt>
    <dgm:pt modelId="{2E00D665-24A3-43A0-A8FA-546F9A4521C1}">
      <dgm:prSet phldrT="[Text]" custT="1"/>
      <dgm:spPr>
        <a:blipFill rotWithShape="0">
          <a:blip xmlns:r="http://schemas.openxmlformats.org/officeDocument/2006/relationships" r:embed="rId3"/>
          <a:stretch>
            <a:fillRect/>
          </a:stretch>
        </a:blipFill>
      </dgm:spPr>
      <dgm:t>
        <a:bodyPr/>
        <a:lstStyle/>
        <a:p>
          <a:r>
            <a:rPr lang="en-GB" sz="1400" dirty="0">
              <a:solidFill>
                <a:srgbClr val="FF0000"/>
              </a:solidFill>
            </a:rPr>
            <a:t>Footwear provision</a:t>
          </a:r>
        </a:p>
      </dgm:t>
    </dgm:pt>
    <dgm:pt modelId="{4D90B2C7-1E4B-4D87-929C-A12A284FEB22}" type="parTrans" cxnId="{C5D7259B-EEC9-4374-8605-21D8301430A4}">
      <dgm:prSet/>
      <dgm:spPr/>
      <dgm:t>
        <a:bodyPr/>
        <a:lstStyle/>
        <a:p>
          <a:endParaRPr lang="en-GB" dirty="0">
            <a:solidFill>
              <a:srgbClr val="FF0000"/>
            </a:solidFill>
          </a:endParaRPr>
        </a:p>
      </dgm:t>
    </dgm:pt>
    <dgm:pt modelId="{8CEAC722-2F31-40C2-BD32-962985AD603D}" type="sibTrans" cxnId="{C5D7259B-EEC9-4374-8605-21D8301430A4}">
      <dgm:prSet/>
      <dgm:spPr/>
      <dgm:t>
        <a:bodyPr/>
        <a:lstStyle/>
        <a:p>
          <a:endParaRPr lang="en-GB">
            <a:solidFill>
              <a:srgbClr val="FF0000"/>
            </a:solidFill>
          </a:endParaRPr>
        </a:p>
      </dgm:t>
    </dgm:pt>
    <dgm:pt modelId="{3115CD4A-2B6E-4CFB-98FF-611999A36B95}">
      <dgm:prSet phldrT="[Text]" custT="1"/>
      <dgm:spPr>
        <a:blipFill rotWithShape="0">
          <a:blip xmlns:r="http://schemas.openxmlformats.org/officeDocument/2006/relationships" r:embed="rId4"/>
          <a:stretch>
            <a:fillRect/>
          </a:stretch>
        </a:blipFill>
      </dgm:spPr>
      <dgm:t>
        <a:bodyPr/>
        <a:lstStyle/>
        <a:p>
          <a:r>
            <a:rPr lang="en-GB" sz="1400" dirty="0">
              <a:solidFill>
                <a:srgbClr val="FF0000"/>
              </a:solidFill>
            </a:rPr>
            <a:t>Callus debridement</a:t>
          </a:r>
        </a:p>
      </dgm:t>
    </dgm:pt>
    <dgm:pt modelId="{F17FD055-F61C-49C6-A500-5D0191E8F9A8}" type="parTrans" cxnId="{66DF934C-5686-4D5F-B585-A30ED0C06649}">
      <dgm:prSet/>
      <dgm:spPr/>
      <dgm:t>
        <a:bodyPr/>
        <a:lstStyle/>
        <a:p>
          <a:endParaRPr lang="en-GB" dirty="0">
            <a:solidFill>
              <a:srgbClr val="FF0000"/>
            </a:solidFill>
          </a:endParaRPr>
        </a:p>
      </dgm:t>
    </dgm:pt>
    <dgm:pt modelId="{D76B839B-676D-4813-BB0E-12D7F176E35D}" type="sibTrans" cxnId="{66DF934C-5686-4D5F-B585-A30ED0C06649}">
      <dgm:prSet/>
      <dgm:spPr/>
      <dgm:t>
        <a:bodyPr/>
        <a:lstStyle/>
        <a:p>
          <a:endParaRPr lang="en-GB">
            <a:solidFill>
              <a:srgbClr val="FF0000"/>
            </a:solidFill>
          </a:endParaRPr>
        </a:p>
      </dgm:t>
    </dgm:pt>
    <dgm:pt modelId="{12A6F69F-50EE-446D-B158-1EAF2D2DA74A}">
      <dgm:prSet phldrT="[Text]" custT="1"/>
      <dgm:spPr>
        <a:blipFill rotWithShape="0">
          <a:blip xmlns:r="http://schemas.openxmlformats.org/officeDocument/2006/relationships" r:embed="rId5"/>
          <a:stretch>
            <a:fillRect/>
          </a:stretch>
        </a:blipFill>
      </dgm:spPr>
      <dgm:t>
        <a:bodyPr/>
        <a:lstStyle/>
        <a:p>
          <a:r>
            <a:rPr lang="en-GB" sz="1400" dirty="0">
              <a:solidFill>
                <a:srgbClr val="FF0000"/>
              </a:solidFill>
            </a:rPr>
            <a:t>Vascular assessment</a:t>
          </a:r>
        </a:p>
      </dgm:t>
    </dgm:pt>
    <dgm:pt modelId="{FF3F6FA5-688F-407C-9D05-00C673114F80}" type="parTrans" cxnId="{F31B7331-1D63-4620-B533-FEC68378FF61}">
      <dgm:prSet/>
      <dgm:spPr/>
      <dgm:t>
        <a:bodyPr/>
        <a:lstStyle/>
        <a:p>
          <a:endParaRPr lang="en-GB" dirty="0">
            <a:solidFill>
              <a:srgbClr val="FF0000"/>
            </a:solidFill>
          </a:endParaRPr>
        </a:p>
      </dgm:t>
    </dgm:pt>
    <dgm:pt modelId="{F81485F6-F224-4D9A-850B-0B44DF8596A1}" type="sibTrans" cxnId="{F31B7331-1D63-4620-B533-FEC68378FF61}">
      <dgm:prSet/>
      <dgm:spPr/>
      <dgm:t>
        <a:bodyPr/>
        <a:lstStyle/>
        <a:p>
          <a:endParaRPr lang="en-GB">
            <a:solidFill>
              <a:srgbClr val="FF0000"/>
            </a:solidFill>
          </a:endParaRPr>
        </a:p>
      </dgm:t>
    </dgm:pt>
    <dgm:pt modelId="{E011FFDF-15CA-4BA3-AB44-BA884D445B37}">
      <dgm:prSet phldrT="[Text]" phldr="1"/>
      <dgm:spPr/>
      <dgm:t>
        <a:bodyPr/>
        <a:lstStyle/>
        <a:p>
          <a:endParaRPr lang="en-GB" dirty="0">
            <a:solidFill>
              <a:srgbClr val="FF0000"/>
            </a:solidFill>
          </a:endParaRPr>
        </a:p>
      </dgm:t>
    </dgm:pt>
    <dgm:pt modelId="{241180BA-54AE-427C-8C03-BC74D6BE2F86}" type="parTrans" cxnId="{C1E29BE4-CED5-4690-B7F4-313A1C03D336}">
      <dgm:prSet custAng="10800000"/>
      <dgm:spPr/>
      <dgm:t>
        <a:bodyPr/>
        <a:lstStyle/>
        <a:p>
          <a:endParaRPr lang="en-GB">
            <a:solidFill>
              <a:srgbClr val="FF0000"/>
            </a:solidFill>
          </a:endParaRPr>
        </a:p>
      </dgm:t>
    </dgm:pt>
    <dgm:pt modelId="{060C64A1-DD85-4C42-A4D5-EF96E9435A1A}" type="sibTrans" cxnId="{C1E29BE4-CED5-4690-B7F4-313A1C03D336}">
      <dgm:prSet/>
      <dgm:spPr/>
      <dgm:t>
        <a:bodyPr/>
        <a:lstStyle/>
        <a:p>
          <a:endParaRPr lang="en-GB">
            <a:solidFill>
              <a:srgbClr val="FF0000"/>
            </a:solidFill>
          </a:endParaRPr>
        </a:p>
      </dgm:t>
    </dgm:pt>
    <dgm:pt modelId="{C6A9AACC-1094-4DE4-864E-56BD41FA1C7C}">
      <dgm:prSet custT="1"/>
      <dgm:spPr>
        <a:blipFill rotWithShape="0">
          <a:blip xmlns:r="http://schemas.openxmlformats.org/officeDocument/2006/relationships" r:embed="rId6"/>
          <a:stretch>
            <a:fillRect/>
          </a:stretch>
        </a:blipFill>
      </dgm:spPr>
      <dgm:t>
        <a:bodyPr/>
        <a:lstStyle/>
        <a:p>
          <a:r>
            <a:rPr lang="en-GB" sz="1400" dirty="0">
              <a:solidFill>
                <a:srgbClr val="FF0000"/>
              </a:solidFill>
            </a:rPr>
            <a:t>Metabolic control</a:t>
          </a:r>
        </a:p>
      </dgm:t>
    </dgm:pt>
    <dgm:pt modelId="{EE224F09-2D61-4919-8707-DDC50CC902C9}" type="parTrans" cxnId="{198E368A-7B35-4F40-9342-B00F1727E4BF}">
      <dgm:prSet/>
      <dgm:spPr/>
      <dgm:t>
        <a:bodyPr/>
        <a:lstStyle/>
        <a:p>
          <a:endParaRPr lang="en-GB" dirty="0">
            <a:solidFill>
              <a:srgbClr val="FF0000"/>
            </a:solidFill>
          </a:endParaRPr>
        </a:p>
      </dgm:t>
    </dgm:pt>
    <dgm:pt modelId="{C8045888-F0B0-4939-B16C-34B65E3E4447}" type="sibTrans" cxnId="{198E368A-7B35-4F40-9342-B00F1727E4BF}">
      <dgm:prSet/>
      <dgm:spPr/>
      <dgm:t>
        <a:bodyPr/>
        <a:lstStyle/>
        <a:p>
          <a:endParaRPr lang="en-GB">
            <a:solidFill>
              <a:srgbClr val="FF0000"/>
            </a:solidFill>
          </a:endParaRPr>
        </a:p>
      </dgm:t>
    </dgm:pt>
    <dgm:pt modelId="{B690C809-9E6E-4A0A-9C7C-E2D7D96D5D21}">
      <dgm:prSet custT="1"/>
      <dgm:spPr>
        <a:blipFill rotWithShape="0">
          <a:blip xmlns:r="http://schemas.openxmlformats.org/officeDocument/2006/relationships" r:embed="rId7"/>
          <a:stretch>
            <a:fillRect/>
          </a:stretch>
        </a:blipFill>
      </dgm:spPr>
      <dgm:t>
        <a:bodyPr/>
        <a:lstStyle/>
        <a:p>
          <a:r>
            <a:rPr lang="en-GB" sz="1400" dirty="0">
              <a:solidFill>
                <a:schemeClr val="tx1"/>
              </a:solidFill>
            </a:rPr>
            <a:t>Education</a:t>
          </a:r>
        </a:p>
      </dgm:t>
    </dgm:pt>
    <dgm:pt modelId="{E9228E09-80B6-4A8D-9CCA-12AC6AE54A10}" type="parTrans" cxnId="{5DDAD8E9-E4A6-46D0-B041-A9EFD978DB98}">
      <dgm:prSet/>
      <dgm:spPr/>
      <dgm:t>
        <a:bodyPr/>
        <a:lstStyle/>
        <a:p>
          <a:endParaRPr lang="en-GB" dirty="0">
            <a:solidFill>
              <a:srgbClr val="FF0000"/>
            </a:solidFill>
          </a:endParaRPr>
        </a:p>
      </dgm:t>
    </dgm:pt>
    <dgm:pt modelId="{A02E2F88-095B-4E7D-912E-C01BA4634940}" type="sibTrans" cxnId="{5DDAD8E9-E4A6-46D0-B041-A9EFD978DB98}">
      <dgm:prSet/>
      <dgm:spPr/>
      <dgm:t>
        <a:bodyPr/>
        <a:lstStyle/>
        <a:p>
          <a:endParaRPr lang="en-GB">
            <a:solidFill>
              <a:srgbClr val="FF0000"/>
            </a:solidFill>
          </a:endParaRPr>
        </a:p>
      </dgm:t>
    </dgm:pt>
    <dgm:pt modelId="{2C133234-1FB7-4980-B127-5D1B558CE075}" type="pres">
      <dgm:prSet presAssocID="{407A7DEE-F4A5-402D-B926-532D3B29B335}" presName="Name0" presStyleCnt="0">
        <dgm:presLayoutVars>
          <dgm:chMax val="1"/>
          <dgm:dir/>
          <dgm:animLvl val="ctr"/>
          <dgm:resizeHandles val="exact"/>
        </dgm:presLayoutVars>
      </dgm:prSet>
      <dgm:spPr/>
    </dgm:pt>
    <dgm:pt modelId="{EB19D7D2-05D6-429E-AE6F-49180F9ADBFB}" type="pres">
      <dgm:prSet presAssocID="{1104D466-8286-496D-BD69-951B533F91B7}" presName="centerShape" presStyleLbl="node0" presStyleIdx="0" presStyleCnt="1" custScaleX="119038" custScaleY="120016" custLinFactNeighborX="0" custLinFactNeighborY="-1862"/>
      <dgm:spPr/>
    </dgm:pt>
    <dgm:pt modelId="{5CE0BB69-311E-44DD-B334-63FFA9334908}" type="pres">
      <dgm:prSet presAssocID="{2840DD53-0C9C-4AB6-9E1B-4135426543C3}" presName="parTrans" presStyleLbl="sibTrans2D1" presStyleIdx="0" presStyleCnt="6" custAng="10800000"/>
      <dgm:spPr/>
    </dgm:pt>
    <dgm:pt modelId="{8D0C94C3-7C3B-4CDB-9E3F-7A7035DC926F}" type="pres">
      <dgm:prSet presAssocID="{2840DD53-0C9C-4AB6-9E1B-4135426543C3}" presName="connectorText" presStyleLbl="sibTrans2D1" presStyleIdx="0" presStyleCnt="6"/>
      <dgm:spPr/>
    </dgm:pt>
    <dgm:pt modelId="{001DF94C-A74F-4D9F-90E2-8242F2A9DB47}" type="pres">
      <dgm:prSet presAssocID="{993B917F-024D-4B7F-AAD7-9E7BB2A57F33}" presName="node" presStyleLbl="node1" presStyleIdx="0" presStyleCnt="6" custRadScaleRad="98992" custRadScaleInc="-2849">
        <dgm:presLayoutVars>
          <dgm:bulletEnabled val="1"/>
        </dgm:presLayoutVars>
      </dgm:prSet>
      <dgm:spPr/>
    </dgm:pt>
    <dgm:pt modelId="{B90C3469-0893-44EC-8333-7DCCCAA64660}" type="pres">
      <dgm:prSet presAssocID="{EE224F09-2D61-4919-8707-DDC50CC902C9}" presName="parTrans" presStyleLbl="sibTrans2D1" presStyleIdx="1" presStyleCnt="6" custAng="11024157"/>
      <dgm:spPr/>
    </dgm:pt>
    <dgm:pt modelId="{997D098F-1640-442F-A81A-BDDE00750821}" type="pres">
      <dgm:prSet presAssocID="{EE224F09-2D61-4919-8707-DDC50CC902C9}" presName="connectorText" presStyleLbl="sibTrans2D1" presStyleIdx="1" presStyleCnt="6"/>
      <dgm:spPr/>
    </dgm:pt>
    <dgm:pt modelId="{1D513D6B-D076-448F-AC30-5085279B000C}" type="pres">
      <dgm:prSet presAssocID="{C6A9AACC-1094-4DE4-864E-56BD41FA1C7C}" presName="node" presStyleLbl="node1" presStyleIdx="1" presStyleCnt="6" custRadScaleRad="92994" custRadScaleInc="-16009">
        <dgm:presLayoutVars>
          <dgm:bulletEnabled val="1"/>
        </dgm:presLayoutVars>
      </dgm:prSet>
      <dgm:spPr/>
    </dgm:pt>
    <dgm:pt modelId="{48F2B0D4-E1E8-4A94-9955-8FA05038FA42}" type="pres">
      <dgm:prSet presAssocID="{E9228E09-80B6-4A8D-9CCA-12AC6AE54A10}" presName="parTrans" presStyleLbl="sibTrans2D1" presStyleIdx="2" presStyleCnt="6" custAng="11388445"/>
      <dgm:spPr/>
    </dgm:pt>
    <dgm:pt modelId="{5658ADB6-AF9E-4DE3-9A3C-FB27B20A973A}" type="pres">
      <dgm:prSet presAssocID="{E9228E09-80B6-4A8D-9CCA-12AC6AE54A10}" presName="connectorText" presStyleLbl="sibTrans2D1" presStyleIdx="2" presStyleCnt="6"/>
      <dgm:spPr/>
    </dgm:pt>
    <dgm:pt modelId="{4E8C2F9D-4C87-4516-87C5-004E4198F758}" type="pres">
      <dgm:prSet presAssocID="{B690C809-9E6E-4A0A-9C7C-E2D7D96D5D21}" presName="node" presStyleLbl="node1" presStyleIdx="2" presStyleCnt="6" custRadScaleRad="107190" custRadScaleInc="6369">
        <dgm:presLayoutVars>
          <dgm:bulletEnabled val="1"/>
        </dgm:presLayoutVars>
      </dgm:prSet>
      <dgm:spPr/>
    </dgm:pt>
    <dgm:pt modelId="{556D3EAF-FFDD-4FB4-A6B5-09EE2BBFFCD8}" type="pres">
      <dgm:prSet presAssocID="{4D90B2C7-1E4B-4D87-929C-A12A284FEB22}" presName="parTrans" presStyleLbl="sibTrans2D1" presStyleIdx="3" presStyleCnt="6" custAng="10800000"/>
      <dgm:spPr/>
    </dgm:pt>
    <dgm:pt modelId="{2AF8DC70-3E0C-4B85-AA0D-F0D328A6FD31}" type="pres">
      <dgm:prSet presAssocID="{4D90B2C7-1E4B-4D87-929C-A12A284FEB22}" presName="connectorText" presStyleLbl="sibTrans2D1" presStyleIdx="3" presStyleCnt="6"/>
      <dgm:spPr/>
    </dgm:pt>
    <dgm:pt modelId="{C679E4C3-1442-4AE2-AB57-38C00B7A0D11}" type="pres">
      <dgm:prSet presAssocID="{2E00D665-24A3-43A0-A8FA-546F9A4521C1}" presName="node" presStyleLbl="node1" presStyleIdx="3" presStyleCnt="6">
        <dgm:presLayoutVars>
          <dgm:bulletEnabled val="1"/>
        </dgm:presLayoutVars>
      </dgm:prSet>
      <dgm:spPr/>
    </dgm:pt>
    <dgm:pt modelId="{B1F19554-BEDA-4457-985C-758713768D39}" type="pres">
      <dgm:prSet presAssocID="{F17FD055-F61C-49C6-A500-5D0191E8F9A8}" presName="parTrans" presStyleLbl="sibTrans2D1" presStyleIdx="4" presStyleCnt="6" custAng="10800000"/>
      <dgm:spPr/>
    </dgm:pt>
    <dgm:pt modelId="{6A325724-B251-4692-9C85-1401810B728D}" type="pres">
      <dgm:prSet presAssocID="{F17FD055-F61C-49C6-A500-5D0191E8F9A8}" presName="connectorText" presStyleLbl="sibTrans2D1" presStyleIdx="4" presStyleCnt="6"/>
      <dgm:spPr/>
    </dgm:pt>
    <dgm:pt modelId="{EC4BADB4-4212-4D80-9DC1-8B979ED274B3}" type="pres">
      <dgm:prSet presAssocID="{3115CD4A-2B6E-4CFB-98FF-611999A36B95}" presName="node" presStyleLbl="node1" presStyleIdx="4" presStyleCnt="6" custScaleX="112035">
        <dgm:presLayoutVars>
          <dgm:bulletEnabled val="1"/>
        </dgm:presLayoutVars>
      </dgm:prSet>
      <dgm:spPr/>
    </dgm:pt>
    <dgm:pt modelId="{78F7B2DB-651F-44F3-BB15-6B00F5A27D5C}" type="pres">
      <dgm:prSet presAssocID="{FF3F6FA5-688F-407C-9D05-00C673114F80}" presName="parTrans" presStyleLbl="sibTrans2D1" presStyleIdx="5" presStyleCnt="6" custAng="10800000"/>
      <dgm:spPr/>
    </dgm:pt>
    <dgm:pt modelId="{C3690710-15F7-433A-A5F8-528EC5D1E58F}" type="pres">
      <dgm:prSet presAssocID="{FF3F6FA5-688F-407C-9D05-00C673114F80}" presName="connectorText" presStyleLbl="sibTrans2D1" presStyleIdx="5" presStyleCnt="6"/>
      <dgm:spPr/>
    </dgm:pt>
    <dgm:pt modelId="{B999E120-04BB-47EB-9F28-D736E0D9C75D}" type="pres">
      <dgm:prSet presAssocID="{12A6F69F-50EE-446D-B158-1EAF2D2DA74A}" presName="node" presStyleLbl="node1" presStyleIdx="5" presStyleCnt="6">
        <dgm:presLayoutVars>
          <dgm:bulletEnabled val="1"/>
        </dgm:presLayoutVars>
      </dgm:prSet>
      <dgm:spPr/>
    </dgm:pt>
  </dgm:ptLst>
  <dgm:cxnLst>
    <dgm:cxn modelId="{026AB613-546B-4386-8724-E935F6D747A1}" type="presOf" srcId="{2E00D665-24A3-43A0-A8FA-546F9A4521C1}" destId="{C679E4C3-1442-4AE2-AB57-38C00B7A0D11}" srcOrd="0" destOrd="0" presId="urn:microsoft.com/office/officeart/2005/8/layout/radial5"/>
    <dgm:cxn modelId="{F31B7331-1D63-4620-B533-FEC68378FF61}" srcId="{1104D466-8286-496D-BD69-951B533F91B7}" destId="{12A6F69F-50EE-446D-B158-1EAF2D2DA74A}" srcOrd="5" destOrd="0" parTransId="{FF3F6FA5-688F-407C-9D05-00C673114F80}" sibTransId="{F81485F6-F224-4D9A-850B-0B44DF8596A1}"/>
    <dgm:cxn modelId="{CD056B3E-8065-450D-BC35-5401EB546998}" type="presOf" srcId="{4D90B2C7-1E4B-4D87-929C-A12A284FEB22}" destId="{2AF8DC70-3E0C-4B85-AA0D-F0D328A6FD31}" srcOrd="1" destOrd="0" presId="urn:microsoft.com/office/officeart/2005/8/layout/radial5"/>
    <dgm:cxn modelId="{CDA0E05F-7B26-446F-A555-1BE7263A9E1A}" type="presOf" srcId="{EE224F09-2D61-4919-8707-DDC50CC902C9}" destId="{B90C3469-0893-44EC-8333-7DCCCAA64660}" srcOrd="0" destOrd="0" presId="urn:microsoft.com/office/officeart/2005/8/layout/radial5"/>
    <dgm:cxn modelId="{CFC28360-9FF9-4ABD-8754-D43B10B89986}" type="presOf" srcId="{1104D466-8286-496D-BD69-951B533F91B7}" destId="{EB19D7D2-05D6-429E-AE6F-49180F9ADBFB}" srcOrd="0" destOrd="0" presId="urn:microsoft.com/office/officeart/2005/8/layout/radial5"/>
    <dgm:cxn modelId="{90A30364-8274-4D61-B827-6E06FDFCCF71}" srcId="{1104D466-8286-496D-BD69-951B533F91B7}" destId="{993B917F-024D-4B7F-AAD7-9E7BB2A57F33}" srcOrd="0" destOrd="0" parTransId="{2840DD53-0C9C-4AB6-9E1B-4135426543C3}" sibTransId="{EA81C334-C531-450B-833B-54B7B619EC21}"/>
    <dgm:cxn modelId="{B5A08048-F2CD-4547-BFB9-78BBB2C60803}" type="presOf" srcId="{F17FD055-F61C-49C6-A500-5D0191E8F9A8}" destId="{6A325724-B251-4692-9C85-1401810B728D}" srcOrd="1" destOrd="0" presId="urn:microsoft.com/office/officeart/2005/8/layout/radial5"/>
    <dgm:cxn modelId="{66DF934C-5686-4D5F-B585-A30ED0C06649}" srcId="{1104D466-8286-496D-BD69-951B533F91B7}" destId="{3115CD4A-2B6E-4CFB-98FF-611999A36B95}" srcOrd="4" destOrd="0" parTransId="{F17FD055-F61C-49C6-A500-5D0191E8F9A8}" sibTransId="{D76B839B-676D-4813-BB0E-12D7F176E35D}"/>
    <dgm:cxn modelId="{2568EE6C-A714-4201-A828-DAE4340F79E5}" type="presOf" srcId="{2840DD53-0C9C-4AB6-9E1B-4135426543C3}" destId="{5CE0BB69-311E-44DD-B334-63FFA9334908}" srcOrd="0" destOrd="0" presId="urn:microsoft.com/office/officeart/2005/8/layout/radial5"/>
    <dgm:cxn modelId="{7E17C370-5617-42F9-AD1D-C726E8A7D03B}" type="presOf" srcId="{993B917F-024D-4B7F-AAD7-9E7BB2A57F33}" destId="{001DF94C-A74F-4D9F-90E2-8242F2A9DB47}" srcOrd="0" destOrd="0" presId="urn:microsoft.com/office/officeart/2005/8/layout/radial5"/>
    <dgm:cxn modelId="{D360CB51-EC25-4FBF-B427-58A81FB6C97E}" type="presOf" srcId="{E9228E09-80B6-4A8D-9CCA-12AC6AE54A10}" destId="{5658ADB6-AF9E-4DE3-9A3C-FB27B20A973A}" srcOrd="1" destOrd="0" presId="urn:microsoft.com/office/officeart/2005/8/layout/radial5"/>
    <dgm:cxn modelId="{63CC3657-1711-47B6-AC68-4C638EA2DD9E}" type="presOf" srcId="{FF3F6FA5-688F-407C-9D05-00C673114F80}" destId="{C3690710-15F7-433A-A5F8-528EC5D1E58F}" srcOrd="1" destOrd="0" presId="urn:microsoft.com/office/officeart/2005/8/layout/radial5"/>
    <dgm:cxn modelId="{58469F5A-63E7-48E5-9F88-DC3A30A34127}" type="presOf" srcId="{2840DD53-0C9C-4AB6-9E1B-4135426543C3}" destId="{8D0C94C3-7C3B-4CDB-9E3F-7A7035DC926F}" srcOrd="1" destOrd="0" presId="urn:microsoft.com/office/officeart/2005/8/layout/radial5"/>
    <dgm:cxn modelId="{198E368A-7B35-4F40-9342-B00F1727E4BF}" srcId="{1104D466-8286-496D-BD69-951B533F91B7}" destId="{C6A9AACC-1094-4DE4-864E-56BD41FA1C7C}" srcOrd="1" destOrd="0" parTransId="{EE224F09-2D61-4919-8707-DDC50CC902C9}" sibTransId="{C8045888-F0B0-4939-B16C-34B65E3E4447}"/>
    <dgm:cxn modelId="{DD18428B-4EE0-4028-AA0A-7F5BDE00B93E}" type="presOf" srcId="{FF3F6FA5-688F-407C-9D05-00C673114F80}" destId="{78F7B2DB-651F-44F3-BB15-6B00F5A27D5C}" srcOrd="0" destOrd="0" presId="urn:microsoft.com/office/officeart/2005/8/layout/radial5"/>
    <dgm:cxn modelId="{AC06988B-D006-49D1-8CE0-01AEB20BB747}" type="presOf" srcId="{E9228E09-80B6-4A8D-9CCA-12AC6AE54A10}" destId="{48F2B0D4-E1E8-4A94-9955-8FA05038FA42}" srcOrd="0" destOrd="0" presId="urn:microsoft.com/office/officeart/2005/8/layout/radial5"/>
    <dgm:cxn modelId="{97DCCC9A-1C6F-4AE8-851A-58858D1BC1A1}" type="presOf" srcId="{4D90B2C7-1E4B-4D87-929C-A12A284FEB22}" destId="{556D3EAF-FFDD-4FB4-A6B5-09EE2BBFFCD8}" srcOrd="0" destOrd="0" presId="urn:microsoft.com/office/officeart/2005/8/layout/radial5"/>
    <dgm:cxn modelId="{C5D7259B-EEC9-4374-8605-21D8301430A4}" srcId="{1104D466-8286-496D-BD69-951B533F91B7}" destId="{2E00D665-24A3-43A0-A8FA-546F9A4521C1}" srcOrd="3" destOrd="0" parTransId="{4D90B2C7-1E4B-4D87-929C-A12A284FEB22}" sibTransId="{8CEAC722-2F31-40C2-BD32-962985AD603D}"/>
    <dgm:cxn modelId="{54844D9E-D02F-44F6-86E7-7687DAE82978}" type="presOf" srcId="{407A7DEE-F4A5-402D-B926-532D3B29B335}" destId="{2C133234-1FB7-4980-B127-5D1B558CE075}" srcOrd="0" destOrd="0" presId="urn:microsoft.com/office/officeart/2005/8/layout/radial5"/>
    <dgm:cxn modelId="{9B99E0AC-D42A-45FA-A310-1241C2D61012}" type="presOf" srcId="{3115CD4A-2B6E-4CFB-98FF-611999A36B95}" destId="{EC4BADB4-4212-4D80-9DC1-8B979ED274B3}" srcOrd="0" destOrd="0" presId="urn:microsoft.com/office/officeart/2005/8/layout/radial5"/>
    <dgm:cxn modelId="{C46C42AF-EA43-4117-A05F-9761CEEF496C}" type="presOf" srcId="{B690C809-9E6E-4A0A-9C7C-E2D7D96D5D21}" destId="{4E8C2F9D-4C87-4516-87C5-004E4198F758}" srcOrd="0" destOrd="0" presId="urn:microsoft.com/office/officeart/2005/8/layout/radial5"/>
    <dgm:cxn modelId="{0F11EAB1-FA70-4B8D-8614-7394BAD381C8}" type="presOf" srcId="{F17FD055-F61C-49C6-A500-5D0191E8F9A8}" destId="{B1F19554-BEDA-4457-985C-758713768D39}" srcOrd="0" destOrd="0" presId="urn:microsoft.com/office/officeart/2005/8/layout/radial5"/>
    <dgm:cxn modelId="{934750BA-767A-4307-85B8-5B8F2FC47E99}" type="presOf" srcId="{EE224F09-2D61-4919-8707-DDC50CC902C9}" destId="{997D098F-1640-442F-A81A-BDDE00750821}" srcOrd="1" destOrd="0" presId="urn:microsoft.com/office/officeart/2005/8/layout/radial5"/>
    <dgm:cxn modelId="{CADB85BC-C260-48CE-86FA-2EECC18F08DF}" type="presOf" srcId="{C6A9AACC-1094-4DE4-864E-56BD41FA1C7C}" destId="{1D513D6B-D076-448F-AC30-5085279B000C}" srcOrd="0" destOrd="0" presId="urn:microsoft.com/office/officeart/2005/8/layout/radial5"/>
    <dgm:cxn modelId="{8707DBD1-0CF9-4FD0-A784-AE1008DCE457}" srcId="{407A7DEE-F4A5-402D-B926-532D3B29B335}" destId="{1104D466-8286-496D-BD69-951B533F91B7}" srcOrd="0" destOrd="0" parTransId="{3645CF08-7829-4232-9BAE-50AB137AD399}" sibTransId="{DE79E688-FF9D-486F-94EE-B7415B246C84}"/>
    <dgm:cxn modelId="{43D9A4D8-1CC8-4763-88B7-D12A8E12B828}" type="presOf" srcId="{12A6F69F-50EE-446D-B158-1EAF2D2DA74A}" destId="{B999E120-04BB-47EB-9F28-D736E0D9C75D}" srcOrd="0" destOrd="0" presId="urn:microsoft.com/office/officeart/2005/8/layout/radial5"/>
    <dgm:cxn modelId="{C1E29BE4-CED5-4690-B7F4-313A1C03D336}" srcId="{407A7DEE-F4A5-402D-B926-532D3B29B335}" destId="{E011FFDF-15CA-4BA3-AB44-BA884D445B37}" srcOrd="1" destOrd="0" parTransId="{241180BA-54AE-427C-8C03-BC74D6BE2F86}" sibTransId="{060C64A1-DD85-4C42-A4D5-EF96E9435A1A}"/>
    <dgm:cxn modelId="{5DDAD8E9-E4A6-46D0-B041-A9EFD978DB98}" srcId="{1104D466-8286-496D-BD69-951B533F91B7}" destId="{B690C809-9E6E-4A0A-9C7C-E2D7D96D5D21}" srcOrd="2" destOrd="0" parTransId="{E9228E09-80B6-4A8D-9CCA-12AC6AE54A10}" sibTransId="{A02E2F88-095B-4E7D-912E-C01BA4634940}"/>
    <dgm:cxn modelId="{133152FB-338B-4990-9F4A-C1D417756D39}" type="presParOf" srcId="{2C133234-1FB7-4980-B127-5D1B558CE075}" destId="{EB19D7D2-05D6-429E-AE6F-49180F9ADBFB}" srcOrd="0" destOrd="0" presId="urn:microsoft.com/office/officeart/2005/8/layout/radial5"/>
    <dgm:cxn modelId="{2EFEA760-1FCD-44A6-AC7C-93EE242BD2A2}" type="presParOf" srcId="{2C133234-1FB7-4980-B127-5D1B558CE075}" destId="{5CE0BB69-311E-44DD-B334-63FFA9334908}" srcOrd="1" destOrd="0" presId="urn:microsoft.com/office/officeart/2005/8/layout/radial5"/>
    <dgm:cxn modelId="{999989C0-06D3-4AD3-816D-3555CEA48CEC}" type="presParOf" srcId="{5CE0BB69-311E-44DD-B334-63FFA9334908}" destId="{8D0C94C3-7C3B-4CDB-9E3F-7A7035DC926F}" srcOrd="0" destOrd="0" presId="urn:microsoft.com/office/officeart/2005/8/layout/radial5"/>
    <dgm:cxn modelId="{3421993B-A3E4-42A3-B259-D089D69C5B56}" type="presParOf" srcId="{2C133234-1FB7-4980-B127-5D1B558CE075}" destId="{001DF94C-A74F-4D9F-90E2-8242F2A9DB47}" srcOrd="2" destOrd="0" presId="urn:microsoft.com/office/officeart/2005/8/layout/radial5"/>
    <dgm:cxn modelId="{CE7A29C5-6A4D-463A-BB69-C529FF510AC1}" type="presParOf" srcId="{2C133234-1FB7-4980-B127-5D1B558CE075}" destId="{B90C3469-0893-44EC-8333-7DCCCAA64660}" srcOrd="3" destOrd="0" presId="urn:microsoft.com/office/officeart/2005/8/layout/radial5"/>
    <dgm:cxn modelId="{9046DA13-DF0F-4FC6-83AE-314DBFB0C063}" type="presParOf" srcId="{B90C3469-0893-44EC-8333-7DCCCAA64660}" destId="{997D098F-1640-442F-A81A-BDDE00750821}" srcOrd="0" destOrd="0" presId="urn:microsoft.com/office/officeart/2005/8/layout/radial5"/>
    <dgm:cxn modelId="{A690D376-9445-4BF5-8FD3-1242F96B245B}" type="presParOf" srcId="{2C133234-1FB7-4980-B127-5D1B558CE075}" destId="{1D513D6B-D076-448F-AC30-5085279B000C}" srcOrd="4" destOrd="0" presId="urn:microsoft.com/office/officeart/2005/8/layout/radial5"/>
    <dgm:cxn modelId="{D2BE5B06-AFA2-4DF1-8767-52A6B1CA4DBE}" type="presParOf" srcId="{2C133234-1FB7-4980-B127-5D1B558CE075}" destId="{48F2B0D4-E1E8-4A94-9955-8FA05038FA42}" srcOrd="5" destOrd="0" presId="urn:microsoft.com/office/officeart/2005/8/layout/radial5"/>
    <dgm:cxn modelId="{9091BD23-402C-4CFA-A79E-F6D5C191BE03}" type="presParOf" srcId="{48F2B0D4-E1E8-4A94-9955-8FA05038FA42}" destId="{5658ADB6-AF9E-4DE3-9A3C-FB27B20A973A}" srcOrd="0" destOrd="0" presId="urn:microsoft.com/office/officeart/2005/8/layout/radial5"/>
    <dgm:cxn modelId="{526F7741-12C1-4A9F-870E-11CB3E30B10B}" type="presParOf" srcId="{2C133234-1FB7-4980-B127-5D1B558CE075}" destId="{4E8C2F9D-4C87-4516-87C5-004E4198F758}" srcOrd="6" destOrd="0" presId="urn:microsoft.com/office/officeart/2005/8/layout/radial5"/>
    <dgm:cxn modelId="{312A10D0-C24C-4825-AA4F-30778D053067}" type="presParOf" srcId="{2C133234-1FB7-4980-B127-5D1B558CE075}" destId="{556D3EAF-FFDD-4FB4-A6B5-09EE2BBFFCD8}" srcOrd="7" destOrd="0" presId="urn:microsoft.com/office/officeart/2005/8/layout/radial5"/>
    <dgm:cxn modelId="{49D62AF2-D0CB-49CA-AA3A-669190FA631B}" type="presParOf" srcId="{556D3EAF-FFDD-4FB4-A6B5-09EE2BBFFCD8}" destId="{2AF8DC70-3E0C-4B85-AA0D-F0D328A6FD31}" srcOrd="0" destOrd="0" presId="urn:microsoft.com/office/officeart/2005/8/layout/radial5"/>
    <dgm:cxn modelId="{98053C55-AF48-4C95-83C6-CC93E42178D9}" type="presParOf" srcId="{2C133234-1FB7-4980-B127-5D1B558CE075}" destId="{C679E4C3-1442-4AE2-AB57-38C00B7A0D11}" srcOrd="8" destOrd="0" presId="urn:microsoft.com/office/officeart/2005/8/layout/radial5"/>
    <dgm:cxn modelId="{BA1F465F-0BE8-46DD-A728-1BB3BAF06638}" type="presParOf" srcId="{2C133234-1FB7-4980-B127-5D1B558CE075}" destId="{B1F19554-BEDA-4457-985C-758713768D39}" srcOrd="9" destOrd="0" presId="urn:microsoft.com/office/officeart/2005/8/layout/radial5"/>
    <dgm:cxn modelId="{E73AAC9B-21FD-422E-A0B9-A249CF1608AD}" type="presParOf" srcId="{B1F19554-BEDA-4457-985C-758713768D39}" destId="{6A325724-B251-4692-9C85-1401810B728D}" srcOrd="0" destOrd="0" presId="urn:microsoft.com/office/officeart/2005/8/layout/radial5"/>
    <dgm:cxn modelId="{F881ACB4-E1A7-4992-A619-04BCC8AC3970}" type="presParOf" srcId="{2C133234-1FB7-4980-B127-5D1B558CE075}" destId="{EC4BADB4-4212-4D80-9DC1-8B979ED274B3}" srcOrd="10" destOrd="0" presId="urn:microsoft.com/office/officeart/2005/8/layout/radial5"/>
    <dgm:cxn modelId="{B71E582D-24B1-424D-859C-C97B3A5BD3F4}" type="presParOf" srcId="{2C133234-1FB7-4980-B127-5D1B558CE075}" destId="{78F7B2DB-651F-44F3-BB15-6B00F5A27D5C}" srcOrd="11" destOrd="0" presId="urn:microsoft.com/office/officeart/2005/8/layout/radial5"/>
    <dgm:cxn modelId="{C6F84419-542B-4D18-943D-5534FAFBBAC2}" type="presParOf" srcId="{78F7B2DB-651F-44F3-BB15-6B00F5A27D5C}" destId="{C3690710-15F7-433A-A5F8-528EC5D1E58F}" srcOrd="0" destOrd="0" presId="urn:microsoft.com/office/officeart/2005/8/layout/radial5"/>
    <dgm:cxn modelId="{697607D3-F68B-4B4B-B9EC-CBEE8B3F1B07}" type="presParOf" srcId="{2C133234-1FB7-4980-B127-5D1B558CE075}" destId="{B999E120-04BB-47EB-9F28-D736E0D9C75D}"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750DAC-D0A2-4302-855F-22FF379FC470}" type="doc">
      <dgm:prSet loTypeId="urn:microsoft.com/office/officeart/2018/2/layout/IconCircleList" loCatId="icon" qsTypeId="urn:microsoft.com/office/officeart/2005/8/quickstyle/3d2" qsCatId="3D" csTypeId="urn:microsoft.com/office/officeart/2018/5/colors/Iconchunking_coloredtext_colorful1" csCatId="colorful" phldr="1"/>
      <dgm:spPr/>
      <dgm:t>
        <a:bodyPr/>
        <a:lstStyle/>
        <a:p>
          <a:endParaRPr lang="en-GB"/>
        </a:p>
      </dgm:t>
    </dgm:pt>
    <dgm:pt modelId="{E03216BC-897D-4CEF-AE84-94C766DF1832}">
      <dgm:prSet phldrT="[Text]" custT="1"/>
      <dgm:spPr/>
      <dgm:t>
        <a:bodyPr/>
        <a:lstStyle/>
        <a:p>
          <a:pPr>
            <a:lnSpc>
              <a:spcPct val="100000"/>
            </a:lnSpc>
          </a:pPr>
          <a:r>
            <a:rPr lang="en-GB" sz="3200" dirty="0"/>
            <a:t>CAHPR  Vice-chair + Strategy committee</a:t>
          </a:r>
        </a:p>
      </dgm:t>
    </dgm:pt>
    <dgm:pt modelId="{C38EE49A-F8E3-4DAC-A79B-CBC5A07FF421}" type="parTrans" cxnId="{73210DD6-2C56-4594-B3C2-281B66CB5295}">
      <dgm:prSet/>
      <dgm:spPr/>
      <dgm:t>
        <a:bodyPr/>
        <a:lstStyle/>
        <a:p>
          <a:endParaRPr lang="en-GB" sz="3200"/>
        </a:p>
      </dgm:t>
    </dgm:pt>
    <dgm:pt modelId="{6E76CB12-7B11-4F6A-8821-1AE87D32BD0D}" type="sibTrans" cxnId="{73210DD6-2C56-4594-B3C2-281B66CB5295}">
      <dgm:prSet/>
      <dgm:spPr/>
      <dgm:t>
        <a:bodyPr/>
        <a:lstStyle/>
        <a:p>
          <a:pPr>
            <a:lnSpc>
              <a:spcPct val="100000"/>
            </a:lnSpc>
          </a:pPr>
          <a:endParaRPr lang="en-GB" sz="3200"/>
        </a:p>
      </dgm:t>
    </dgm:pt>
    <dgm:pt modelId="{5A8EF362-1EA2-4309-AF77-61E86C2EC1FC}">
      <dgm:prSet phldrT="[Text]" custT="1"/>
      <dgm:spPr/>
      <dgm:t>
        <a:bodyPr/>
        <a:lstStyle/>
        <a:p>
          <a:pPr>
            <a:lnSpc>
              <a:spcPct val="100000"/>
            </a:lnSpc>
          </a:pPr>
          <a:r>
            <a:rPr lang="en-GB" sz="3200" dirty="0"/>
            <a:t>National - Podiatry research committee</a:t>
          </a:r>
        </a:p>
      </dgm:t>
    </dgm:pt>
    <dgm:pt modelId="{07B2E475-8C9B-48CF-8D0C-B86B77BAE866}" type="parTrans" cxnId="{50C411AB-5742-46AA-BF87-64CAEEFDD415}">
      <dgm:prSet/>
      <dgm:spPr/>
      <dgm:t>
        <a:bodyPr/>
        <a:lstStyle/>
        <a:p>
          <a:endParaRPr lang="en-GB" sz="3200"/>
        </a:p>
      </dgm:t>
    </dgm:pt>
    <dgm:pt modelId="{7118DD11-A1FF-4848-94F8-E3729A7F067C}" type="sibTrans" cxnId="{50C411AB-5742-46AA-BF87-64CAEEFDD415}">
      <dgm:prSet/>
      <dgm:spPr/>
      <dgm:t>
        <a:bodyPr/>
        <a:lstStyle/>
        <a:p>
          <a:pPr>
            <a:lnSpc>
              <a:spcPct val="100000"/>
            </a:lnSpc>
          </a:pPr>
          <a:endParaRPr lang="en-GB" sz="3200"/>
        </a:p>
      </dgm:t>
    </dgm:pt>
    <dgm:pt modelId="{81699D51-AA0A-4672-A774-A670FB48DE37}">
      <dgm:prSet custT="1"/>
      <dgm:spPr/>
      <dgm:t>
        <a:bodyPr/>
        <a:lstStyle/>
        <a:p>
          <a:pPr>
            <a:lnSpc>
              <a:spcPct val="100000"/>
            </a:lnSpc>
          </a:pPr>
          <a:r>
            <a:rPr lang="en-GB" sz="3200" dirty="0"/>
            <a:t>Torbay RDI committee, Research council, Clinical school</a:t>
          </a:r>
        </a:p>
      </dgm:t>
    </dgm:pt>
    <dgm:pt modelId="{DDFB5A42-4ACD-40AB-8D1C-4B2ADF15DAE8}" type="parTrans" cxnId="{847BBA67-BAAE-42F8-AC8E-AD44F95FD5EA}">
      <dgm:prSet/>
      <dgm:spPr/>
      <dgm:t>
        <a:bodyPr/>
        <a:lstStyle/>
        <a:p>
          <a:endParaRPr lang="en-GB" sz="3200"/>
        </a:p>
      </dgm:t>
    </dgm:pt>
    <dgm:pt modelId="{E101E3C3-E7B4-4302-BD71-C3742F2C54B0}" type="sibTrans" cxnId="{847BBA67-BAAE-42F8-AC8E-AD44F95FD5EA}">
      <dgm:prSet/>
      <dgm:spPr/>
      <dgm:t>
        <a:bodyPr/>
        <a:lstStyle/>
        <a:p>
          <a:endParaRPr lang="en-GB" sz="3200"/>
        </a:p>
      </dgm:t>
    </dgm:pt>
    <dgm:pt modelId="{A2D7541A-3B6D-4177-B984-3F76378D35CB}" type="pres">
      <dgm:prSet presAssocID="{C7750DAC-D0A2-4302-855F-22FF379FC470}" presName="root" presStyleCnt="0">
        <dgm:presLayoutVars>
          <dgm:dir val="rev"/>
          <dgm:resizeHandles val="exact"/>
        </dgm:presLayoutVars>
      </dgm:prSet>
      <dgm:spPr/>
    </dgm:pt>
    <dgm:pt modelId="{8E0B9726-8276-4347-855D-08C25DADCADA}" type="pres">
      <dgm:prSet presAssocID="{C7750DAC-D0A2-4302-855F-22FF379FC470}" presName="container" presStyleCnt="0">
        <dgm:presLayoutVars>
          <dgm:dir/>
          <dgm:resizeHandles val="exact"/>
        </dgm:presLayoutVars>
      </dgm:prSet>
      <dgm:spPr/>
    </dgm:pt>
    <dgm:pt modelId="{36223FA8-CDDD-4309-AB30-01CBF415D0A8}" type="pres">
      <dgm:prSet presAssocID="{E03216BC-897D-4CEF-AE84-94C766DF1832}" presName="compNode" presStyleCnt="0"/>
      <dgm:spPr/>
    </dgm:pt>
    <dgm:pt modelId="{BB47F1B1-F1E1-4652-9388-7F893F8E993C}" type="pres">
      <dgm:prSet presAssocID="{E03216BC-897D-4CEF-AE84-94C766DF1832}" presName="iconBgRect" presStyleLbl="bgShp" presStyleIdx="0" presStyleCnt="3"/>
      <dgm:spPr/>
    </dgm:pt>
    <dgm:pt modelId="{3C34E6B8-E00E-4E08-BC4A-1B33EED28FC9}" type="pres">
      <dgm:prSet presAssocID="{E03216BC-897D-4CEF-AE84-94C766DF183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eting"/>
        </a:ext>
      </dgm:extLst>
    </dgm:pt>
    <dgm:pt modelId="{2B10231E-A207-47B3-9BD2-C5032EDFB716}" type="pres">
      <dgm:prSet presAssocID="{E03216BC-897D-4CEF-AE84-94C766DF1832}" presName="spaceRect" presStyleCnt="0"/>
      <dgm:spPr/>
    </dgm:pt>
    <dgm:pt modelId="{4782C36B-BFE4-4302-BE3B-414744B081C6}" type="pres">
      <dgm:prSet presAssocID="{E03216BC-897D-4CEF-AE84-94C766DF1832}" presName="textRect" presStyleLbl="revTx" presStyleIdx="0" presStyleCnt="3">
        <dgm:presLayoutVars>
          <dgm:chMax val="1"/>
          <dgm:chPref val="1"/>
        </dgm:presLayoutVars>
      </dgm:prSet>
      <dgm:spPr/>
    </dgm:pt>
    <dgm:pt modelId="{61D3E15C-8CC4-4514-A6A1-9C6ECB1D911E}" type="pres">
      <dgm:prSet presAssocID="{6E76CB12-7B11-4F6A-8821-1AE87D32BD0D}" presName="sibTrans" presStyleLbl="sibTrans2D1" presStyleIdx="0" presStyleCnt="0"/>
      <dgm:spPr/>
    </dgm:pt>
    <dgm:pt modelId="{DBF09196-5FE5-4552-B617-4B6E101C94A0}" type="pres">
      <dgm:prSet presAssocID="{5A8EF362-1EA2-4309-AF77-61E86C2EC1FC}" presName="compNode" presStyleCnt="0"/>
      <dgm:spPr/>
    </dgm:pt>
    <dgm:pt modelId="{2812B8CD-7AED-4364-B4DE-90C7A9991E0B}" type="pres">
      <dgm:prSet presAssocID="{5A8EF362-1EA2-4309-AF77-61E86C2EC1FC}" presName="iconBgRect" presStyleLbl="bgShp" presStyleIdx="1" presStyleCnt="3"/>
      <dgm:spPr/>
    </dgm:pt>
    <dgm:pt modelId="{FEBA1FF3-401E-4352-A9B0-046081D57BA3}" type="pres">
      <dgm:prSet presAssocID="{5A8EF362-1EA2-4309-AF77-61E86C2EC1F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17B3316D-C518-4DFF-BC3E-707230FB2D6B}" type="pres">
      <dgm:prSet presAssocID="{5A8EF362-1EA2-4309-AF77-61E86C2EC1FC}" presName="spaceRect" presStyleCnt="0"/>
      <dgm:spPr/>
    </dgm:pt>
    <dgm:pt modelId="{63C3A034-D1B6-4EE9-BAB1-E1538B5ABC18}" type="pres">
      <dgm:prSet presAssocID="{5A8EF362-1EA2-4309-AF77-61E86C2EC1FC}" presName="textRect" presStyleLbl="revTx" presStyleIdx="1" presStyleCnt="3">
        <dgm:presLayoutVars>
          <dgm:chMax val="1"/>
          <dgm:chPref val="1"/>
        </dgm:presLayoutVars>
      </dgm:prSet>
      <dgm:spPr/>
    </dgm:pt>
    <dgm:pt modelId="{2A53532E-1F7C-41DD-AAAC-BCD1A4AB01E3}" type="pres">
      <dgm:prSet presAssocID="{7118DD11-A1FF-4848-94F8-E3729A7F067C}" presName="sibTrans" presStyleLbl="sibTrans2D1" presStyleIdx="0" presStyleCnt="0"/>
      <dgm:spPr/>
    </dgm:pt>
    <dgm:pt modelId="{233A2082-2725-48E2-9BAC-49CADCFAE117}" type="pres">
      <dgm:prSet presAssocID="{81699D51-AA0A-4672-A774-A670FB48DE37}" presName="compNode" presStyleCnt="0"/>
      <dgm:spPr/>
    </dgm:pt>
    <dgm:pt modelId="{75876137-9DB5-4293-922F-68E1C5820B17}" type="pres">
      <dgm:prSet presAssocID="{81699D51-AA0A-4672-A774-A670FB48DE37}" presName="iconBgRect" presStyleLbl="bgShp" presStyleIdx="2" presStyleCnt="3"/>
      <dgm:spPr/>
    </dgm:pt>
    <dgm:pt modelId="{6056EC67-CD02-47F3-BFF0-A3AF1474C370}" type="pres">
      <dgm:prSet presAssocID="{81699D51-AA0A-4672-A774-A670FB48DE3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NA"/>
        </a:ext>
      </dgm:extLst>
    </dgm:pt>
    <dgm:pt modelId="{462957DF-2E9A-472D-BFCA-6A101D2AF25B}" type="pres">
      <dgm:prSet presAssocID="{81699D51-AA0A-4672-A774-A670FB48DE37}" presName="spaceRect" presStyleCnt="0"/>
      <dgm:spPr/>
    </dgm:pt>
    <dgm:pt modelId="{FAD8504B-59C1-4530-9AF0-AC188DD35F51}" type="pres">
      <dgm:prSet presAssocID="{81699D51-AA0A-4672-A774-A670FB48DE37}" presName="textRect" presStyleLbl="revTx" presStyleIdx="2" presStyleCnt="3">
        <dgm:presLayoutVars>
          <dgm:chMax val="1"/>
          <dgm:chPref val="1"/>
        </dgm:presLayoutVars>
      </dgm:prSet>
      <dgm:spPr/>
    </dgm:pt>
  </dgm:ptLst>
  <dgm:cxnLst>
    <dgm:cxn modelId="{7DDC100C-21DB-4056-BDCA-CDDBE2B6BC03}" type="presOf" srcId="{E03216BC-897D-4CEF-AE84-94C766DF1832}" destId="{4782C36B-BFE4-4302-BE3B-414744B081C6}" srcOrd="0" destOrd="0" presId="urn:microsoft.com/office/officeart/2018/2/layout/IconCircleList"/>
    <dgm:cxn modelId="{2035BD10-6AE1-4D3F-A614-DE4F35E206AC}" type="presOf" srcId="{6E76CB12-7B11-4F6A-8821-1AE87D32BD0D}" destId="{61D3E15C-8CC4-4514-A6A1-9C6ECB1D911E}" srcOrd="0" destOrd="0" presId="urn:microsoft.com/office/officeart/2018/2/layout/IconCircleList"/>
    <dgm:cxn modelId="{B9108C22-C315-4D8D-BDF8-EB0FB2068E9B}" type="presOf" srcId="{5A8EF362-1EA2-4309-AF77-61E86C2EC1FC}" destId="{63C3A034-D1B6-4EE9-BAB1-E1538B5ABC18}" srcOrd="0" destOrd="0" presId="urn:microsoft.com/office/officeart/2018/2/layout/IconCircleList"/>
    <dgm:cxn modelId="{D274422B-8E06-45C7-AD2D-AA7CAF7A864C}" type="presOf" srcId="{81699D51-AA0A-4672-A774-A670FB48DE37}" destId="{FAD8504B-59C1-4530-9AF0-AC188DD35F51}" srcOrd="0" destOrd="0" presId="urn:microsoft.com/office/officeart/2018/2/layout/IconCircleList"/>
    <dgm:cxn modelId="{D937415B-162A-4D65-8B74-EC2D70696648}" type="presOf" srcId="{7118DD11-A1FF-4848-94F8-E3729A7F067C}" destId="{2A53532E-1F7C-41DD-AAAC-BCD1A4AB01E3}" srcOrd="0" destOrd="0" presId="urn:microsoft.com/office/officeart/2018/2/layout/IconCircleList"/>
    <dgm:cxn modelId="{847BBA67-BAAE-42F8-AC8E-AD44F95FD5EA}" srcId="{C7750DAC-D0A2-4302-855F-22FF379FC470}" destId="{81699D51-AA0A-4672-A774-A670FB48DE37}" srcOrd="2" destOrd="0" parTransId="{DDFB5A42-4ACD-40AB-8D1C-4B2ADF15DAE8}" sibTransId="{E101E3C3-E7B4-4302-BD71-C3742F2C54B0}"/>
    <dgm:cxn modelId="{50C411AB-5742-46AA-BF87-64CAEEFDD415}" srcId="{C7750DAC-D0A2-4302-855F-22FF379FC470}" destId="{5A8EF362-1EA2-4309-AF77-61E86C2EC1FC}" srcOrd="1" destOrd="0" parTransId="{07B2E475-8C9B-48CF-8D0C-B86B77BAE866}" sibTransId="{7118DD11-A1FF-4848-94F8-E3729A7F067C}"/>
    <dgm:cxn modelId="{73210DD6-2C56-4594-B3C2-281B66CB5295}" srcId="{C7750DAC-D0A2-4302-855F-22FF379FC470}" destId="{E03216BC-897D-4CEF-AE84-94C766DF1832}" srcOrd="0" destOrd="0" parTransId="{C38EE49A-F8E3-4DAC-A79B-CBC5A07FF421}" sibTransId="{6E76CB12-7B11-4F6A-8821-1AE87D32BD0D}"/>
    <dgm:cxn modelId="{70E76DF9-6264-40C3-B0DA-075D74D1D436}" type="presOf" srcId="{C7750DAC-D0A2-4302-855F-22FF379FC470}" destId="{A2D7541A-3B6D-4177-B984-3F76378D35CB}" srcOrd="0" destOrd="0" presId="urn:microsoft.com/office/officeart/2018/2/layout/IconCircleList"/>
    <dgm:cxn modelId="{C74C8FC8-5FE4-4C16-AFCE-FCE6AC5023C0}" type="presParOf" srcId="{A2D7541A-3B6D-4177-B984-3F76378D35CB}" destId="{8E0B9726-8276-4347-855D-08C25DADCADA}" srcOrd="0" destOrd="0" presId="urn:microsoft.com/office/officeart/2018/2/layout/IconCircleList"/>
    <dgm:cxn modelId="{E47F684A-CCA7-4B88-9827-AFA5D7CEBB9A}" type="presParOf" srcId="{8E0B9726-8276-4347-855D-08C25DADCADA}" destId="{36223FA8-CDDD-4309-AB30-01CBF415D0A8}" srcOrd="0" destOrd="0" presId="urn:microsoft.com/office/officeart/2018/2/layout/IconCircleList"/>
    <dgm:cxn modelId="{DCDB584D-BA15-4E65-98A8-85D2046709BB}" type="presParOf" srcId="{36223FA8-CDDD-4309-AB30-01CBF415D0A8}" destId="{BB47F1B1-F1E1-4652-9388-7F893F8E993C}" srcOrd="0" destOrd="0" presId="urn:microsoft.com/office/officeart/2018/2/layout/IconCircleList"/>
    <dgm:cxn modelId="{B7F6C213-C203-4A93-AC24-DE340FED815C}" type="presParOf" srcId="{36223FA8-CDDD-4309-AB30-01CBF415D0A8}" destId="{3C34E6B8-E00E-4E08-BC4A-1B33EED28FC9}" srcOrd="1" destOrd="0" presId="urn:microsoft.com/office/officeart/2018/2/layout/IconCircleList"/>
    <dgm:cxn modelId="{C62B0763-CEDD-4B6A-AC32-0B9FC215E699}" type="presParOf" srcId="{36223FA8-CDDD-4309-AB30-01CBF415D0A8}" destId="{2B10231E-A207-47B3-9BD2-C5032EDFB716}" srcOrd="2" destOrd="0" presId="urn:microsoft.com/office/officeart/2018/2/layout/IconCircleList"/>
    <dgm:cxn modelId="{462F0266-35B2-4FBE-8DB9-666C6FA5739C}" type="presParOf" srcId="{36223FA8-CDDD-4309-AB30-01CBF415D0A8}" destId="{4782C36B-BFE4-4302-BE3B-414744B081C6}" srcOrd="3" destOrd="0" presId="urn:microsoft.com/office/officeart/2018/2/layout/IconCircleList"/>
    <dgm:cxn modelId="{3C58CDDD-611B-49D6-A76A-1A3ABF7B2F38}" type="presParOf" srcId="{8E0B9726-8276-4347-855D-08C25DADCADA}" destId="{61D3E15C-8CC4-4514-A6A1-9C6ECB1D911E}" srcOrd="1" destOrd="0" presId="urn:microsoft.com/office/officeart/2018/2/layout/IconCircleList"/>
    <dgm:cxn modelId="{C3587CC3-AF02-4D6E-9A57-7B54FCB1DA6C}" type="presParOf" srcId="{8E0B9726-8276-4347-855D-08C25DADCADA}" destId="{DBF09196-5FE5-4552-B617-4B6E101C94A0}" srcOrd="2" destOrd="0" presId="urn:microsoft.com/office/officeart/2018/2/layout/IconCircleList"/>
    <dgm:cxn modelId="{E3CE62E2-93B0-4DEB-A439-F6F0D487A39A}" type="presParOf" srcId="{DBF09196-5FE5-4552-B617-4B6E101C94A0}" destId="{2812B8CD-7AED-4364-B4DE-90C7A9991E0B}" srcOrd="0" destOrd="0" presId="urn:microsoft.com/office/officeart/2018/2/layout/IconCircleList"/>
    <dgm:cxn modelId="{FE64E855-4E98-47FF-9DF0-8A2E3D82E54C}" type="presParOf" srcId="{DBF09196-5FE5-4552-B617-4B6E101C94A0}" destId="{FEBA1FF3-401E-4352-A9B0-046081D57BA3}" srcOrd="1" destOrd="0" presId="urn:microsoft.com/office/officeart/2018/2/layout/IconCircleList"/>
    <dgm:cxn modelId="{66BDD239-E27C-4D0B-AF9F-F6BD581EAF97}" type="presParOf" srcId="{DBF09196-5FE5-4552-B617-4B6E101C94A0}" destId="{17B3316D-C518-4DFF-BC3E-707230FB2D6B}" srcOrd="2" destOrd="0" presId="urn:microsoft.com/office/officeart/2018/2/layout/IconCircleList"/>
    <dgm:cxn modelId="{D591E874-F368-453A-BFA8-031764C32603}" type="presParOf" srcId="{DBF09196-5FE5-4552-B617-4B6E101C94A0}" destId="{63C3A034-D1B6-4EE9-BAB1-E1538B5ABC18}" srcOrd="3" destOrd="0" presId="urn:microsoft.com/office/officeart/2018/2/layout/IconCircleList"/>
    <dgm:cxn modelId="{1FA27B67-57BF-4118-8836-A05F5E2FB309}" type="presParOf" srcId="{8E0B9726-8276-4347-855D-08C25DADCADA}" destId="{2A53532E-1F7C-41DD-AAAC-BCD1A4AB01E3}" srcOrd="3" destOrd="0" presId="urn:microsoft.com/office/officeart/2018/2/layout/IconCircleList"/>
    <dgm:cxn modelId="{2436BB55-6241-447B-8480-E15D73B66009}" type="presParOf" srcId="{8E0B9726-8276-4347-855D-08C25DADCADA}" destId="{233A2082-2725-48E2-9BAC-49CADCFAE117}" srcOrd="4" destOrd="0" presId="urn:microsoft.com/office/officeart/2018/2/layout/IconCircleList"/>
    <dgm:cxn modelId="{84C6FE60-3A4E-49F8-B9B9-C0A6E649396C}" type="presParOf" srcId="{233A2082-2725-48E2-9BAC-49CADCFAE117}" destId="{75876137-9DB5-4293-922F-68E1C5820B17}" srcOrd="0" destOrd="0" presId="urn:microsoft.com/office/officeart/2018/2/layout/IconCircleList"/>
    <dgm:cxn modelId="{F8810C38-214B-447D-86D0-AD8062FCC62F}" type="presParOf" srcId="{233A2082-2725-48E2-9BAC-49CADCFAE117}" destId="{6056EC67-CD02-47F3-BFF0-A3AF1474C370}" srcOrd="1" destOrd="0" presId="urn:microsoft.com/office/officeart/2018/2/layout/IconCircleList"/>
    <dgm:cxn modelId="{E00CEE23-4AED-46E4-A406-539D48E603D5}" type="presParOf" srcId="{233A2082-2725-48E2-9BAC-49CADCFAE117}" destId="{462957DF-2E9A-472D-BFCA-6A101D2AF25B}" srcOrd="2" destOrd="0" presId="urn:microsoft.com/office/officeart/2018/2/layout/IconCircleList"/>
    <dgm:cxn modelId="{55618D0C-04BC-4585-83A0-5165A48D81E2}" type="presParOf" srcId="{233A2082-2725-48E2-9BAC-49CADCFAE117}" destId="{FAD8504B-59C1-4530-9AF0-AC188DD35F51}"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B548189-F4B0-4FB1-BFB0-D5B9CC315A40}"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EADAF225-D793-42A5-A32C-B1EC76C40F3E}">
      <dgm:prSet custT="1"/>
      <dgm:spPr/>
      <dgm:t>
        <a:bodyPr/>
        <a:lstStyle/>
        <a:p>
          <a:r>
            <a:rPr lang="en-GB" sz="2400" dirty="0"/>
            <a:t>Lead Co-ordinator National research champion network (CAHPR/NIHR) </a:t>
          </a:r>
          <a:endParaRPr lang="en-US" sz="2400" dirty="0"/>
        </a:p>
      </dgm:t>
    </dgm:pt>
    <dgm:pt modelId="{99575670-64D2-4557-8CB7-A5907941BE68}" type="parTrans" cxnId="{BD2365C8-68D4-4995-9402-6641F644A91F}">
      <dgm:prSet/>
      <dgm:spPr/>
      <dgm:t>
        <a:bodyPr/>
        <a:lstStyle/>
        <a:p>
          <a:endParaRPr lang="en-US" sz="2400"/>
        </a:p>
      </dgm:t>
    </dgm:pt>
    <dgm:pt modelId="{FF50EE37-DC9E-466E-AAEB-6DF38B8C55C1}" type="sibTrans" cxnId="{BD2365C8-68D4-4995-9402-6641F644A91F}">
      <dgm:prSet/>
      <dgm:spPr/>
      <dgm:t>
        <a:bodyPr/>
        <a:lstStyle/>
        <a:p>
          <a:endParaRPr lang="en-US" sz="2400"/>
        </a:p>
      </dgm:t>
    </dgm:pt>
    <dgm:pt modelId="{CE36F7D1-6A25-4A4E-8817-6C6696290F2D}">
      <dgm:prSet custT="1"/>
      <dgm:spPr/>
      <dgm:t>
        <a:bodyPr/>
        <a:lstStyle/>
        <a:p>
          <a:r>
            <a:rPr lang="en-GB" sz="2400" dirty="0"/>
            <a:t>REDUCE Podiatry research co-lead</a:t>
          </a:r>
          <a:endParaRPr lang="en-US" sz="2400" dirty="0"/>
        </a:p>
      </dgm:t>
    </dgm:pt>
    <dgm:pt modelId="{9928BD16-2ECC-4655-8828-81A0C0EB891A}" type="parTrans" cxnId="{293DDBE4-86D6-4E7D-BB9B-23E9613D3399}">
      <dgm:prSet/>
      <dgm:spPr/>
      <dgm:t>
        <a:bodyPr/>
        <a:lstStyle/>
        <a:p>
          <a:endParaRPr lang="en-US" sz="2400"/>
        </a:p>
      </dgm:t>
    </dgm:pt>
    <dgm:pt modelId="{2BF67C22-FF40-4ECD-8466-EDAFED7E741C}" type="sibTrans" cxnId="{293DDBE4-86D6-4E7D-BB9B-23E9613D3399}">
      <dgm:prSet/>
      <dgm:spPr/>
      <dgm:t>
        <a:bodyPr/>
        <a:lstStyle/>
        <a:p>
          <a:endParaRPr lang="en-US" sz="2400"/>
        </a:p>
      </dgm:t>
    </dgm:pt>
    <dgm:pt modelId="{A900A971-C35F-400B-BB2E-E54DF79A5894}">
      <dgm:prSet custT="1"/>
      <dgm:spPr/>
      <dgm:t>
        <a:bodyPr/>
        <a:lstStyle/>
        <a:p>
          <a:r>
            <a:rPr lang="en-GB" sz="2400"/>
            <a:t>Mentor/supervise Internships, Fellowships and PhD students</a:t>
          </a:r>
          <a:endParaRPr lang="en-US" sz="2400"/>
        </a:p>
      </dgm:t>
    </dgm:pt>
    <dgm:pt modelId="{65B0E10F-D7A9-47D3-9911-18239AB32F4A}" type="parTrans" cxnId="{67391E0C-E5BE-4B42-9B6E-B3E4B21BE497}">
      <dgm:prSet/>
      <dgm:spPr/>
      <dgm:t>
        <a:bodyPr/>
        <a:lstStyle/>
        <a:p>
          <a:endParaRPr lang="en-US" sz="2400"/>
        </a:p>
      </dgm:t>
    </dgm:pt>
    <dgm:pt modelId="{CC4D0C14-D639-4A29-9771-F132280831FA}" type="sibTrans" cxnId="{67391E0C-E5BE-4B42-9B6E-B3E4B21BE497}">
      <dgm:prSet/>
      <dgm:spPr/>
      <dgm:t>
        <a:bodyPr/>
        <a:lstStyle/>
        <a:p>
          <a:endParaRPr lang="en-US" sz="2400"/>
        </a:p>
      </dgm:t>
    </dgm:pt>
    <dgm:pt modelId="{FB06442E-8D4C-46D7-9204-04F13726EB7F}">
      <dgm:prSet custT="1"/>
      <dgm:spPr/>
      <dgm:t>
        <a:bodyPr/>
        <a:lstStyle/>
        <a:p>
          <a:r>
            <a:rPr lang="en-GB" sz="2400" dirty="0"/>
            <a:t>Supervise International students Advanced Practice MSc</a:t>
          </a:r>
          <a:endParaRPr lang="en-US" sz="2400" dirty="0"/>
        </a:p>
      </dgm:t>
    </dgm:pt>
    <dgm:pt modelId="{CE016AA9-0BF2-4ABA-91BB-5C1EC121817D}" type="parTrans" cxnId="{A013546F-12C0-4896-9CFB-AC10D80649DF}">
      <dgm:prSet/>
      <dgm:spPr/>
      <dgm:t>
        <a:bodyPr/>
        <a:lstStyle/>
        <a:p>
          <a:endParaRPr lang="en-US" sz="2400"/>
        </a:p>
      </dgm:t>
    </dgm:pt>
    <dgm:pt modelId="{D72D0D9F-D906-48CF-B355-1CEB4732BA16}" type="sibTrans" cxnId="{A013546F-12C0-4896-9CFB-AC10D80649DF}">
      <dgm:prSet/>
      <dgm:spPr/>
      <dgm:t>
        <a:bodyPr/>
        <a:lstStyle/>
        <a:p>
          <a:endParaRPr lang="en-US" sz="2400"/>
        </a:p>
      </dgm:t>
    </dgm:pt>
    <dgm:pt modelId="{A3220AAB-9A28-421E-9BF1-37139F19FF57}">
      <dgm:prSet custT="1"/>
      <dgm:spPr/>
      <dgm:t>
        <a:bodyPr/>
        <a:lstStyle/>
        <a:p>
          <a:r>
            <a:rPr lang="en-GB" sz="2400" dirty="0"/>
            <a:t>Teach/peer review </a:t>
          </a:r>
          <a:endParaRPr lang="en-US" sz="2400" dirty="0"/>
        </a:p>
      </dgm:t>
    </dgm:pt>
    <dgm:pt modelId="{E00F141C-062D-4BB1-BB5E-719F6B5BB8CC}" type="parTrans" cxnId="{DBE19992-5F1D-4CAF-9507-545512975535}">
      <dgm:prSet/>
      <dgm:spPr/>
      <dgm:t>
        <a:bodyPr/>
        <a:lstStyle/>
        <a:p>
          <a:endParaRPr lang="en-US" sz="2400"/>
        </a:p>
      </dgm:t>
    </dgm:pt>
    <dgm:pt modelId="{1E0A43D3-FE98-4799-86D6-446C4684C94A}" type="sibTrans" cxnId="{DBE19992-5F1D-4CAF-9507-545512975535}">
      <dgm:prSet/>
      <dgm:spPr/>
      <dgm:t>
        <a:bodyPr/>
        <a:lstStyle/>
        <a:p>
          <a:endParaRPr lang="en-US" sz="2400"/>
        </a:p>
      </dgm:t>
    </dgm:pt>
    <dgm:pt modelId="{7BFA42FE-810A-4535-8128-80DC6644CB61}" type="pres">
      <dgm:prSet presAssocID="{CB548189-F4B0-4FB1-BFB0-D5B9CC315A40}" presName="root" presStyleCnt="0">
        <dgm:presLayoutVars>
          <dgm:dir/>
          <dgm:resizeHandles val="exact"/>
        </dgm:presLayoutVars>
      </dgm:prSet>
      <dgm:spPr/>
    </dgm:pt>
    <dgm:pt modelId="{3386AD8E-8D16-4135-9180-C464E4494070}" type="pres">
      <dgm:prSet presAssocID="{EADAF225-D793-42A5-A32C-B1EC76C40F3E}" presName="compNode" presStyleCnt="0"/>
      <dgm:spPr/>
    </dgm:pt>
    <dgm:pt modelId="{FC85FD59-49D4-499C-83CE-6D09D5C21E16}" type="pres">
      <dgm:prSet presAssocID="{EADAF225-D793-42A5-A32C-B1EC76C40F3E}" presName="bgRect" presStyleLbl="bgShp" presStyleIdx="0" presStyleCnt="5"/>
      <dgm:spPr/>
    </dgm:pt>
    <dgm:pt modelId="{E5357543-1396-4B71-ACF7-2401360F94B6}" type="pres">
      <dgm:prSet presAssocID="{EADAF225-D793-42A5-A32C-B1EC76C40F3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dium"/>
        </a:ext>
      </dgm:extLst>
    </dgm:pt>
    <dgm:pt modelId="{048A8BCB-A91D-46DB-A7FA-E23625B1CF21}" type="pres">
      <dgm:prSet presAssocID="{EADAF225-D793-42A5-A32C-B1EC76C40F3E}" presName="spaceRect" presStyleCnt="0"/>
      <dgm:spPr/>
    </dgm:pt>
    <dgm:pt modelId="{04097E33-2AC2-47BD-8C63-9156A0629F9E}" type="pres">
      <dgm:prSet presAssocID="{EADAF225-D793-42A5-A32C-B1EC76C40F3E}" presName="parTx" presStyleLbl="revTx" presStyleIdx="0" presStyleCnt="5">
        <dgm:presLayoutVars>
          <dgm:chMax val="0"/>
          <dgm:chPref val="0"/>
        </dgm:presLayoutVars>
      </dgm:prSet>
      <dgm:spPr/>
    </dgm:pt>
    <dgm:pt modelId="{2D0CA2C3-BDEF-40BE-81D3-26B5E21E5A38}" type="pres">
      <dgm:prSet presAssocID="{FF50EE37-DC9E-466E-AAEB-6DF38B8C55C1}" presName="sibTrans" presStyleCnt="0"/>
      <dgm:spPr/>
    </dgm:pt>
    <dgm:pt modelId="{7458F17D-81D6-415E-A13D-8AAAD468D160}" type="pres">
      <dgm:prSet presAssocID="{CE36F7D1-6A25-4A4E-8817-6C6696290F2D}" presName="compNode" presStyleCnt="0"/>
      <dgm:spPr/>
    </dgm:pt>
    <dgm:pt modelId="{8A681291-A81B-4A0A-98E0-E871FC94F2EF}" type="pres">
      <dgm:prSet presAssocID="{CE36F7D1-6A25-4A4E-8817-6C6696290F2D}" presName="bgRect" presStyleLbl="bgShp" presStyleIdx="1" presStyleCnt="5"/>
      <dgm:spPr/>
    </dgm:pt>
    <dgm:pt modelId="{50852B46-BE9A-40B2-A316-9BEB2160C92F}" type="pres">
      <dgm:prSet presAssocID="{CE36F7D1-6A25-4A4E-8817-6C6696290F2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7C0A11D3-4E6A-438C-B6DE-329B28148B12}" type="pres">
      <dgm:prSet presAssocID="{CE36F7D1-6A25-4A4E-8817-6C6696290F2D}" presName="spaceRect" presStyleCnt="0"/>
      <dgm:spPr/>
    </dgm:pt>
    <dgm:pt modelId="{8F3A17CF-A9CF-40FC-903B-EA79EAE4EC82}" type="pres">
      <dgm:prSet presAssocID="{CE36F7D1-6A25-4A4E-8817-6C6696290F2D}" presName="parTx" presStyleLbl="revTx" presStyleIdx="1" presStyleCnt="5">
        <dgm:presLayoutVars>
          <dgm:chMax val="0"/>
          <dgm:chPref val="0"/>
        </dgm:presLayoutVars>
      </dgm:prSet>
      <dgm:spPr/>
    </dgm:pt>
    <dgm:pt modelId="{F99E238F-2CF3-4808-AFE1-C29E7679167C}" type="pres">
      <dgm:prSet presAssocID="{2BF67C22-FF40-4ECD-8466-EDAFED7E741C}" presName="sibTrans" presStyleCnt="0"/>
      <dgm:spPr/>
    </dgm:pt>
    <dgm:pt modelId="{C660FE4D-9E6A-4967-BCC7-1A9CD87E4661}" type="pres">
      <dgm:prSet presAssocID="{A900A971-C35F-400B-BB2E-E54DF79A5894}" presName="compNode" presStyleCnt="0"/>
      <dgm:spPr/>
    </dgm:pt>
    <dgm:pt modelId="{6A3B1066-5F03-4A8A-87A0-7C300768268E}" type="pres">
      <dgm:prSet presAssocID="{A900A971-C35F-400B-BB2E-E54DF79A5894}" presName="bgRect" presStyleLbl="bgShp" presStyleIdx="2" presStyleCnt="5"/>
      <dgm:spPr/>
    </dgm:pt>
    <dgm:pt modelId="{FABE713D-459C-4AF5-9ECC-CB34CD3CB1E1}" type="pres">
      <dgm:prSet presAssocID="{A900A971-C35F-400B-BB2E-E54DF79A589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5246420C-7FC6-4836-891D-FB49950EB477}" type="pres">
      <dgm:prSet presAssocID="{A900A971-C35F-400B-BB2E-E54DF79A5894}" presName="spaceRect" presStyleCnt="0"/>
      <dgm:spPr/>
    </dgm:pt>
    <dgm:pt modelId="{6B724226-EB50-4F99-8F5E-3B8329D84EF9}" type="pres">
      <dgm:prSet presAssocID="{A900A971-C35F-400B-BB2E-E54DF79A5894}" presName="parTx" presStyleLbl="revTx" presStyleIdx="2" presStyleCnt="5">
        <dgm:presLayoutVars>
          <dgm:chMax val="0"/>
          <dgm:chPref val="0"/>
        </dgm:presLayoutVars>
      </dgm:prSet>
      <dgm:spPr/>
    </dgm:pt>
    <dgm:pt modelId="{D97B5D8C-DA99-405A-9D98-E8C60E8DF686}" type="pres">
      <dgm:prSet presAssocID="{CC4D0C14-D639-4A29-9771-F132280831FA}" presName="sibTrans" presStyleCnt="0"/>
      <dgm:spPr/>
    </dgm:pt>
    <dgm:pt modelId="{EF1CDB2F-B7A2-4DB1-B202-D4F7876B9DD2}" type="pres">
      <dgm:prSet presAssocID="{FB06442E-8D4C-46D7-9204-04F13726EB7F}" presName="compNode" presStyleCnt="0"/>
      <dgm:spPr/>
    </dgm:pt>
    <dgm:pt modelId="{3F25F7FC-791B-46EC-9BAF-469FBE7AC544}" type="pres">
      <dgm:prSet presAssocID="{FB06442E-8D4C-46D7-9204-04F13726EB7F}" presName="bgRect" presStyleLbl="bgShp" presStyleIdx="3" presStyleCnt="5"/>
      <dgm:spPr/>
    </dgm:pt>
    <dgm:pt modelId="{8F46D215-28BC-4421-AD30-F2527CDDA797}" type="pres">
      <dgm:prSet presAssocID="{FB06442E-8D4C-46D7-9204-04F13726EB7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arth Globe Americas"/>
        </a:ext>
      </dgm:extLst>
    </dgm:pt>
    <dgm:pt modelId="{EA171735-2B7A-4F8A-ABF7-4E61E664AF02}" type="pres">
      <dgm:prSet presAssocID="{FB06442E-8D4C-46D7-9204-04F13726EB7F}" presName="spaceRect" presStyleCnt="0"/>
      <dgm:spPr/>
    </dgm:pt>
    <dgm:pt modelId="{60096923-DD76-420F-8547-72A465BBDCF6}" type="pres">
      <dgm:prSet presAssocID="{FB06442E-8D4C-46D7-9204-04F13726EB7F}" presName="parTx" presStyleLbl="revTx" presStyleIdx="3" presStyleCnt="5">
        <dgm:presLayoutVars>
          <dgm:chMax val="0"/>
          <dgm:chPref val="0"/>
        </dgm:presLayoutVars>
      </dgm:prSet>
      <dgm:spPr/>
    </dgm:pt>
    <dgm:pt modelId="{01546DD3-4EAD-44CA-BA0F-566B83F69E19}" type="pres">
      <dgm:prSet presAssocID="{D72D0D9F-D906-48CF-B355-1CEB4732BA16}" presName="sibTrans" presStyleCnt="0"/>
      <dgm:spPr/>
    </dgm:pt>
    <dgm:pt modelId="{3ED56893-DEAB-41AE-8D78-C84AE9E65E31}" type="pres">
      <dgm:prSet presAssocID="{A3220AAB-9A28-421E-9BF1-37139F19FF57}" presName="compNode" presStyleCnt="0"/>
      <dgm:spPr/>
    </dgm:pt>
    <dgm:pt modelId="{79BA5F3F-03ED-4204-BEC7-7A5C163742AF}" type="pres">
      <dgm:prSet presAssocID="{A3220AAB-9A28-421E-9BF1-37139F19FF57}" presName="bgRect" presStyleLbl="bgShp" presStyleIdx="4" presStyleCnt="5"/>
      <dgm:spPr/>
    </dgm:pt>
    <dgm:pt modelId="{24225D84-5C5A-4657-A9C0-EBA6746C3628}" type="pres">
      <dgm:prSet presAssocID="{A3220AAB-9A28-421E-9BF1-37139F19FF5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ooks"/>
        </a:ext>
      </dgm:extLst>
    </dgm:pt>
    <dgm:pt modelId="{29F00B0F-F8D6-433B-9364-D86F2B1F6D40}" type="pres">
      <dgm:prSet presAssocID="{A3220AAB-9A28-421E-9BF1-37139F19FF57}" presName="spaceRect" presStyleCnt="0"/>
      <dgm:spPr/>
    </dgm:pt>
    <dgm:pt modelId="{B814C57E-4CB0-4ADB-9C7E-DE7391A741DA}" type="pres">
      <dgm:prSet presAssocID="{A3220AAB-9A28-421E-9BF1-37139F19FF57}" presName="parTx" presStyleLbl="revTx" presStyleIdx="4" presStyleCnt="5">
        <dgm:presLayoutVars>
          <dgm:chMax val="0"/>
          <dgm:chPref val="0"/>
        </dgm:presLayoutVars>
      </dgm:prSet>
      <dgm:spPr/>
    </dgm:pt>
  </dgm:ptLst>
  <dgm:cxnLst>
    <dgm:cxn modelId="{67391E0C-E5BE-4B42-9B6E-B3E4B21BE497}" srcId="{CB548189-F4B0-4FB1-BFB0-D5B9CC315A40}" destId="{A900A971-C35F-400B-BB2E-E54DF79A5894}" srcOrd="2" destOrd="0" parTransId="{65B0E10F-D7A9-47D3-9911-18239AB32F4A}" sibTransId="{CC4D0C14-D639-4A29-9771-F132280831FA}"/>
    <dgm:cxn modelId="{EE847716-6637-4CFD-80D0-CC7DC8475456}" type="presOf" srcId="{EADAF225-D793-42A5-A32C-B1EC76C40F3E}" destId="{04097E33-2AC2-47BD-8C63-9156A0629F9E}" srcOrd="0" destOrd="0" presId="urn:microsoft.com/office/officeart/2018/2/layout/IconVerticalSolidList"/>
    <dgm:cxn modelId="{D471851B-1EA8-4D99-9E5E-6A06F5AA3E9A}" type="presOf" srcId="{A900A971-C35F-400B-BB2E-E54DF79A5894}" destId="{6B724226-EB50-4F99-8F5E-3B8329D84EF9}" srcOrd="0" destOrd="0" presId="urn:microsoft.com/office/officeart/2018/2/layout/IconVerticalSolidList"/>
    <dgm:cxn modelId="{280E0A1D-E9B6-4A1A-B517-968C7CFD8B79}" type="presOf" srcId="{A3220AAB-9A28-421E-9BF1-37139F19FF57}" destId="{B814C57E-4CB0-4ADB-9C7E-DE7391A741DA}" srcOrd="0" destOrd="0" presId="urn:microsoft.com/office/officeart/2018/2/layout/IconVerticalSolidList"/>
    <dgm:cxn modelId="{06C91D6C-2993-4778-9FF9-8D51506E4259}" type="presOf" srcId="{CE36F7D1-6A25-4A4E-8817-6C6696290F2D}" destId="{8F3A17CF-A9CF-40FC-903B-EA79EAE4EC82}" srcOrd="0" destOrd="0" presId="urn:microsoft.com/office/officeart/2018/2/layout/IconVerticalSolidList"/>
    <dgm:cxn modelId="{A013546F-12C0-4896-9CFB-AC10D80649DF}" srcId="{CB548189-F4B0-4FB1-BFB0-D5B9CC315A40}" destId="{FB06442E-8D4C-46D7-9204-04F13726EB7F}" srcOrd="3" destOrd="0" parTransId="{CE016AA9-0BF2-4ABA-91BB-5C1EC121817D}" sibTransId="{D72D0D9F-D906-48CF-B355-1CEB4732BA16}"/>
    <dgm:cxn modelId="{09E1B352-1843-4794-BAE0-42300DAF96D5}" type="presOf" srcId="{FB06442E-8D4C-46D7-9204-04F13726EB7F}" destId="{60096923-DD76-420F-8547-72A465BBDCF6}" srcOrd="0" destOrd="0" presId="urn:microsoft.com/office/officeart/2018/2/layout/IconVerticalSolidList"/>
    <dgm:cxn modelId="{DBE19992-5F1D-4CAF-9507-545512975535}" srcId="{CB548189-F4B0-4FB1-BFB0-D5B9CC315A40}" destId="{A3220AAB-9A28-421E-9BF1-37139F19FF57}" srcOrd="4" destOrd="0" parTransId="{E00F141C-062D-4BB1-BB5E-719F6B5BB8CC}" sibTransId="{1E0A43D3-FE98-4799-86D6-446C4684C94A}"/>
    <dgm:cxn modelId="{0D69B7AE-B5A9-455C-88F7-FAF96C2E1E24}" type="presOf" srcId="{CB548189-F4B0-4FB1-BFB0-D5B9CC315A40}" destId="{7BFA42FE-810A-4535-8128-80DC6644CB61}" srcOrd="0" destOrd="0" presId="urn:microsoft.com/office/officeart/2018/2/layout/IconVerticalSolidList"/>
    <dgm:cxn modelId="{BD2365C8-68D4-4995-9402-6641F644A91F}" srcId="{CB548189-F4B0-4FB1-BFB0-D5B9CC315A40}" destId="{EADAF225-D793-42A5-A32C-B1EC76C40F3E}" srcOrd="0" destOrd="0" parTransId="{99575670-64D2-4557-8CB7-A5907941BE68}" sibTransId="{FF50EE37-DC9E-466E-AAEB-6DF38B8C55C1}"/>
    <dgm:cxn modelId="{293DDBE4-86D6-4E7D-BB9B-23E9613D3399}" srcId="{CB548189-F4B0-4FB1-BFB0-D5B9CC315A40}" destId="{CE36F7D1-6A25-4A4E-8817-6C6696290F2D}" srcOrd="1" destOrd="0" parTransId="{9928BD16-2ECC-4655-8828-81A0C0EB891A}" sibTransId="{2BF67C22-FF40-4ECD-8466-EDAFED7E741C}"/>
    <dgm:cxn modelId="{DC710B11-C955-459E-B110-EC5144F6BFE2}" type="presParOf" srcId="{7BFA42FE-810A-4535-8128-80DC6644CB61}" destId="{3386AD8E-8D16-4135-9180-C464E4494070}" srcOrd="0" destOrd="0" presId="urn:microsoft.com/office/officeart/2018/2/layout/IconVerticalSolidList"/>
    <dgm:cxn modelId="{95F57CE7-4F6F-4550-8C2D-FE30B499F72C}" type="presParOf" srcId="{3386AD8E-8D16-4135-9180-C464E4494070}" destId="{FC85FD59-49D4-499C-83CE-6D09D5C21E16}" srcOrd="0" destOrd="0" presId="urn:microsoft.com/office/officeart/2018/2/layout/IconVerticalSolidList"/>
    <dgm:cxn modelId="{0A270669-B821-4A35-B577-C8344848F601}" type="presParOf" srcId="{3386AD8E-8D16-4135-9180-C464E4494070}" destId="{E5357543-1396-4B71-ACF7-2401360F94B6}" srcOrd="1" destOrd="0" presId="urn:microsoft.com/office/officeart/2018/2/layout/IconVerticalSolidList"/>
    <dgm:cxn modelId="{B0CDFD3E-4464-461C-915E-4E0BAE2393B2}" type="presParOf" srcId="{3386AD8E-8D16-4135-9180-C464E4494070}" destId="{048A8BCB-A91D-46DB-A7FA-E23625B1CF21}" srcOrd="2" destOrd="0" presId="urn:microsoft.com/office/officeart/2018/2/layout/IconVerticalSolidList"/>
    <dgm:cxn modelId="{9E792579-12E7-42A6-9AA1-D4AA19F37695}" type="presParOf" srcId="{3386AD8E-8D16-4135-9180-C464E4494070}" destId="{04097E33-2AC2-47BD-8C63-9156A0629F9E}" srcOrd="3" destOrd="0" presId="urn:microsoft.com/office/officeart/2018/2/layout/IconVerticalSolidList"/>
    <dgm:cxn modelId="{F9E58137-8148-4FD8-8258-62DD77C40C8C}" type="presParOf" srcId="{7BFA42FE-810A-4535-8128-80DC6644CB61}" destId="{2D0CA2C3-BDEF-40BE-81D3-26B5E21E5A38}" srcOrd="1" destOrd="0" presId="urn:microsoft.com/office/officeart/2018/2/layout/IconVerticalSolidList"/>
    <dgm:cxn modelId="{94890AB4-88CE-46DD-AB5D-A79EBAF92B11}" type="presParOf" srcId="{7BFA42FE-810A-4535-8128-80DC6644CB61}" destId="{7458F17D-81D6-415E-A13D-8AAAD468D160}" srcOrd="2" destOrd="0" presId="urn:microsoft.com/office/officeart/2018/2/layout/IconVerticalSolidList"/>
    <dgm:cxn modelId="{8344514E-48A4-467A-9270-0175A53296FC}" type="presParOf" srcId="{7458F17D-81D6-415E-A13D-8AAAD468D160}" destId="{8A681291-A81B-4A0A-98E0-E871FC94F2EF}" srcOrd="0" destOrd="0" presId="urn:microsoft.com/office/officeart/2018/2/layout/IconVerticalSolidList"/>
    <dgm:cxn modelId="{62A06B80-644B-4CEA-86F1-AAC01B9EC7DC}" type="presParOf" srcId="{7458F17D-81D6-415E-A13D-8AAAD468D160}" destId="{50852B46-BE9A-40B2-A316-9BEB2160C92F}" srcOrd="1" destOrd="0" presId="urn:microsoft.com/office/officeart/2018/2/layout/IconVerticalSolidList"/>
    <dgm:cxn modelId="{5C09E88F-396B-4A1F-B1F6-6877E56439F1}" type="presParOf" srcId="{7458F17D-81D6-415E-A13D-8AAAD468D160}" destId="{7C0A11D3-4E6A-438C-B6DE-329B28148B12}" srcOrd="2" destOrd="0" presId="urn:microsoft.com/office/officeart/2018/2/layout/IconVerticalSolidList"/>
    <dgm:cxn modelId="{9A1C3961-7F66-4C6C-AED4-48F65A988328}" type="presParOf" srcId="{7458F17D-81D6-415E-A13D-8AAAD468D160}" destId="{8F3A17CF-A9CF-40FC-903B-EA79EAE4EC82}" srcOrd="3" destOrd="0" presId="urn:microsoft.com/office/officeart/2018/2/layout/IconVerticalSolidList"/>
    <dgm:cxn modelId="{40C36ECE-8387-4703-8645-0D62BCD42EA7}" type="presParOf" srcId="{7BFA42FE-810A-4535-8128-80DC6644CB61}" destId="{F99E238F-2CF3-4808-AFE1-C29E7679167C}" srcOrd="3" destOrd="0" presId="urn:microsoft.com/office/officeart/2018/2/layout/IconVerticalSolidList"/>
    <dgm:cxn modelId="{8479C444-7E31-4E3D-9EBF-71B5D1FF6F63}" type="presParOf" srcId="{7BFA42FE-810A-4535-8128-80DC6644CB61}" destId="{C660FE4D-9E6A-4967-BCC7-1A9CD87E4661}" srcOrd="4" destOrd="0" presId="urn:microsoft.com/office/officeart/2018/2/layout/IconVerticalSolidList"/>
    <dgm:cxn modelId="{35C94126-245A-48AF-B708-53C22F6FAC1C}" type="presParOf" srcId="{C660FE4D-9E6A-4967-BCC7-1A9CD87E4661}" destId="{6A3B1066-5F03-4A8A-87A0-7C300768268E}" srcOrd="0" destOrd="0" presId="urn:microsoft.com/office/officeart/2018/2/layout/IconVerticalSolidList"/>
    <dgm:cxn modelId="{B56F28B2-AE8B-404E-B5A0-1E91B2F25442}" type="presParOf" srcId="{C660FE4D-9E6A-4967-BCC7-1A9CD87E4661}" destId="{FABE713D-459C-4AF5-9ECC-CB34CD3CB1E1}" srcOrd="1" destOrd="0" presId="urn:microsoft.com/office/officeart/2018/2/layout/IconVerticalSolidList"/>
    <dgm:cxn modelId="{848F36C3-2335-4CCD-AC5E-2D5E325D0910}" type="presParOf" srcId="{C660FE4D-9E6A-4967-BCC7-1A9CD87E4661}" destId="{5246420C-7FC6-4836-891D-FB49950EB477}" srcOrd="2" destOrd="0" presId="urn:microsoft.com/office/officeart/2018/2/layout/IconVerticalSolidList"/>
    <dgm:cxn modelId="{FBAD5881-336C-4696-B501-52BCD15E895D}" type="presParOf" srcId="{C660FE4D-9E6A-4967-BCC7-1A9CD87E4661}" destId="{6B724226-EB50-4F99-8F5E-3B8329D84EF9}" srcOrd="3" destOrd="0" presId="urn:microsoft.com/office/officeart/2018/2/layout/IconVerticalSolidList"/>
    <dgm:cxn modelId="{B12FF919-8B56-49EF-BA14-34C97947113B}" type="presParOf" srcId="{7BFA42FE-810A-4535-8128-80DC6644CB61}" destId="{D97B5D8C-DA99-405A-9D98-E8C60E8DF686}" srcOrd="5" destOrd="0" presId="urn:microsoft.com/office/officeart/2018/2/layout/IconVerticalSolidList"/>
    <dgm:cxn modelId="{A99D3CA5-965E-41EB-B947-8DA908FA4F2B}" type="presParOf" srcId="{7BFA42FE-810A-4535-8128-80DC6644CB61}" destId="{EF1CDB2F-B7A2-4DB1-B202-D4F7876B9DD2}" srcOrd="6" destOrd="0" presId="urn:microsoft.com/office/officeart/2018/2/layout/IconVerticalSolidList"/>
    <dgm:cxn modelId="{875FB571-2D87-429E-BCE6-EC6843E2F94A}" type="presParOf" srcId="{EF1CDB2F-B7A2-4DB1-B202-D4F7876B9DD2}" destId="{3F25F7FC-791B-46EC-9BAF-469FBE7AC544}" srcOrd="0" destOrd="0" presId="urn:microsoft.com/office/officeart/2018/2/layout/IconVerticalSolidList"/>
    <dgm:cxn modelId="{919EC4F4-3E50-4ABD-952C-620096AC52D5}" type="presParOf" srcId="{EF1CDB2F-B7A2-4DB1-B202-D4F7876B9DD2}" destId="{8F46D215-28BC-4421-AD30-F2527CDDA797}" srcOrd="1" destOrd="0" presId="urn:microsoft.com/office/officeart/2018/2/layout/IconVerticalSolidList"/>
    <dgm:cxn modelId="{2545F418-9C9C-4550-A8C6-BEF3347AA803}" type="presParOf" srcId="{EF1CDB2F-B7A2-4DB1-B202-D4F7876B9DD2}" destId="{EA171735-2B7A-4F8A-ABF7-4E61E664AF02}" srcOrd="2" destOrd="0" presId="urn:microsoft.com/office/officeart/2018/2/layout/IconVerticalSolidList"/>
    <dgm:cxn modelId="{A130C375-41BD-44F1-A291-4AFC58EBC00D}" type="presParOf" srcId="{EF1CDB2F-B7A2-4DB1-B202-D4F7876B9DD2}" destId="{60096923-DD76-420F-8547-72A465BBDCF6}" srcOrd="3" destOrd="0" presId="urn:microsoft.com/office/officeart/2018/2/layout/IconVerticalSolidList"/>
    <dgm:cxn modelId="{D23CC3E3-AAC6-4080-89F9-D0EB8B10FB52}" type="presParOf" srcId="{7BFA42FE-810A-4535-8128-80DC6644CB61}" destId="{01546DD3-4EAD-44CA-BA0F-566B83F69E19}" srcOrd="7" destOrd="0" presId="urn:microsoft.com/office/officeart/2018/2/layout/IconVerticalSolidList"/>
    <dgm:cxn modelId="{C852E1AE-ABE5-418A-9380-FB5434907A73}" type="presParOf" srcId="{7BFA42FE-810A-4535-8128-80DC6644CB61}" destId="{3ED56893-DEAB-41AE-8D78-C84AE9E65E31}" srcOrd="8" destOrd="0" presId="urn:microsoft.com/office/officeart/2018/2/layout/IconVerticalSolidList"/>
    <dgm:cxn modelId="{D503EB8E-10E1-46FC-8402-AA3744490CCD}" type="presParOf" srcId="{3ED56893-DEAB-41AE-8D78-C84AE9E65E31}" destId="{79BA5F3F-03ED-4204-BEC7-7A5C163742AF}" srcOrd="0" destOrd="0" presId="urn:microsoft.com/office/officeart/2018/2/layout/IconVerticalSolidList"/>
    <dgm:cxn modelId="{321D5533-66B1-497B-8E15-3C3568693BF1}" type="presParOf" srcId="{3ED56893-DEAB-41AE-8D78-C84AE9E65E31}" destId="{24225D84-5C5A-4657-A9C0-EBA6746C3628}" srcOrd="1" destOrd="0" presId="urn:microsoft.com/office/officeart/2018/2/layout/IconVerticalSolidList"/>
    <dgm:cxn modelId="{412A69C7-D179-4F55-A2F7-29408EBDB09A}" type="presParOf" srcId="{3ED56893-DEAB-41AE-8D78-C84AE9E65E31}" destId="{29F00B0F-F8D6-433B-9364-D86F2B1F6D40}" srcOrd="2" destOrd="0" presId="urn:microsoft.com/office/officeart/2018/2/layout/IconVerticalSolidList"/>
    <dgm:cxn modelId="{3B2572EE-8730-48F7-8081-6F79B6B3A20A}" type="presParOf" srcId="{3ED56893-DEAB-41AE-8D78-C84AE9E65E31}" destId="{B814C57E-4CB0-4ADB-9C7E-DE7391A741D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66748DF-82E6-6A4C-A368-3B78E5577C6C}" type="doc">
      <dgm:prSet loTypeId="urn:microsoft.com/office/officeart/2005/8/layout/pyramid2" loCatId="" qsTypeId="urn:microsoft.com/office/officeart/2005/8/quickstyle/simple1" qsCatId="simple" csTypeId="urn:microsoft.com/office/officeart/2005/8/colors/accent1_2" csCatId="accent1" phldr="1"/>
      <dgm:spPr/>
    </dgm:pt>
    <dgm:pt modelId="{27B96E15-BE3C-4047-B6C1-9774091702DE}">
      <dgm:prSet phldrT="[Text]" custT="1"/>
      <dgm:spPr/>
      <dgm:t>
        <a:bodyPr/>
        <a:lstStyle/>
        <a:p>
          <a:pPr algn="ctr"/>
          <a:r>
            <a:rPr lang="en-GB" sz="2000"/>
            <a:t>Leading research</a:t>
          </a:r>
        </a:p>
      </dgm:t>
    </dgm:pt>
    <dgm:pt modelId="{5C2A6052-CBC5-544C-9DEA-74D6A500EF70}" type="parTrans" cxnId="{4FF0DAD7-A05E-8842-91E3-E803AC05A25E}">
      <dgm:prSet/>
      <dgm:spPr/>
      <dgm:t>
        <a:bodyPr/>
        <a:lstStyle/>
        <a:p>
          <a:pPr algn="ctr"/>
          <a:endParaRPr lang="en-GB" sz="2000"/>
        </a:p>
      </dgm:t>
    </dgm:pt>
    <dgm:pt modelId="{95A69534-BD85-244A-9762-1F0B284BF564}" type="sibTrans" cxnId="{4FF0DAD7-A05E-8842-91E3-E803AC05A25E}">
      <dgm:prSet/>
      <dgm:spPr/>
      <dgm:t>
        <a:bodyPr/>
        <a:lstStyle/>
        <a:p>
          <a:pPr algn="ctr"/>
          <a:endParaRPr lang="en-GB" sz="2000"/>
        </a:p>
      </dgm:t>
    </dgm:pt>
    <dgm:pt modelId="{732D26B5-3A41-9F43-8538-2BF156D50472}">
      <dgm:prSet phldrT="[Text]" custT="1"/>
      <dgm:spPr/>
      <dgm:t>
        <a:bodyPr/>
        <a:lstStyle/>
        <a:p>
          <a:pPr algn="ctr"/>
          <a:r>
            <a:rPr lang="en-GB" sz="2000"/>
            <a:t>Active in research</a:t>
          </a:r>
        </a:p>
      </dgm:t>
    </dgm:pt>
    <dgm:pt modelId="{75C61482-3065-0F40-A4C9-4828ADFBDB72}" type="parTrans" cxnId="{AC1F46D2-29C8-BA4B-BAA7-B43813027480}">
      <dgm:prSet/>
      <dgm:spPr/>
      <dgm:t>
        <a:bodyPr/>
        <a:lstStyle/>
        <a:p>
          <a:pPr algn="ctr"/>
          <a:endParaRPr lang="en-GB" sz="2000"/>
        </a:p>
      </dgm:t>
    </dgm:pt>
    <dgm:pt modelId="{B6ED6AD9-8F70-FF48-AA2F-1AB67BDDEA7F}" type="sibTrans" cxnId="{AC1F46D2-29C8-BA4B-BAA7-B43813027480}">
      <dgm:prSet/>
      <dgm:spPr/>
      <dgm:t>
        <a:bodyPr/>
        <a:lstStyle/>
        <a:p>
          <a:pPr algn="ctr"/>
          <a:endParaRPr lang="en-GB" sz="2000"/>
        </a:p>
      </dgm:t>
    </dgm:pt>
    <dgm:pt modelId="{F6D4D262-C616-3D4D-B8B8-5370DFC754C9}">
      <dgm:prSet phldrT="[Text]" custT="1"/>
      <dgm:spPr/>
      <dgm:t>
        <a:bodyPr/>
        <a:lstStyle/>
        <a:p>
          <a:pPr algn="ctr"/>
          <a:r>
            <a:rPr lang="en-GB" sz="2000"/>
            <a:t>User of research</a:t>
          </a:r>
        </a:p>
      </dgm:t>
    </dgm:pt>
    <dgm:pt modelId="{61A46832-23B1-654E-9600-ED091DAD8D50}" type="parTrans" cxnId="{D7D5931B-CC50-9544-B3CD-4F693AF63D19}">
      <dgm:prSet/>
      <dgm:spPr/>
      <dgm:t>
        <a:bodyPr/>
        <a:lstStyle/>
        <a:p>
          <a:pPr algn="ctr"/>
          <a:endParaRPr lang="en-GB" sz="2000"/>
        </a:p>
      </dgm:t>
    </dgm:pt>
    <dgm:pt modelId="{E10A0320-52A5-C342-962E-2009B99E493F}" type="sibTrans" cxnId="{D7D5931B-CC50-9544-B3CD-4F693AF63D19}">
      <dgm:prSet/>
      <dgm:spPr/>
      <dgm:t>
        <a:bodyPr/>
        <a:lstStyle/>
        <a:p>
          <a:pPr algn="ctr"/>
          <a:endParaRPr lang="en-GB" sz="2000"/>
        </a:p>
      </dgm:t>
    </dgm:pt>
    <dgm:pt modelId="{BA710351-C706-B640-8BA9-04056BBCBC64}" type="pres">
      <dgm:prSet presAssocID="{D66748DF-82E6-6A4C-A368-3B78E5577C6C}" presName="compositeShape" presStyleCnt="0">
        <dgm:presLayoutVars>
          <dgm:dir/>
          <dgm:resizeHandles/>
        </dgm:presLayoutVars>
      </dgm:prSet>
      <dgm:spPr/>
    </dgm:pt>
    <dgm:pt modelId="{A75F0653-1BDF-7E48-8B12-DCF66562B561}" type="pres">
      <dgm:prSet presAssocID="{D66748DF-82E6-6A4C-A368-3B78E5577C6C}" presName="pyramid" presStyleLbl="node1" presStyleIdx="0" presStyleCnt="1" custScaleX="130454" custScaleY="92424"/>
      <dgm:spPr/>
    </dgm:pt>
    <dgm:pt modelId="{555015BD-9A33-544A-9B93-4663B94C18EA}" type="pres">
      <dgm:prSet presAssocID="{D66748DF-82E6-6A4C-A368-3B78E5577C6C}" presName="theList" presStyleCnt="0"/>
      <dgm:spPr/>
    </dgm:pt>
    <dgm:pt modelId="{769AFB0B-FADC-A04E-95DB-C0208F41A248}" type="pres">
      <dgm:prSet presAssocID="{27B96E15-BE3C-4047-B6C1-9774091702DE}" presName="aNode" presStyleLbl="fgAcc1" presStyleIdx="0" presStyleCnt="3">
        <dgm:presLayoutVars>
          <dgm:bulletEnabled val="1"/>
        </dgm:presLayoutVars>
      </dgm:prSet>
      <dgm:spPr/>
    </dgm:pt>
    <dgm:pt modelId="{91B70C6D-4173-4D4F-A7A1-4557B3883443}" type="pres">
      <dgm:prSet presAssocID="{27B96E15-BE3C-4047-B6C1-9774091702DE}" presName="aSpace" presStyleCnt="0"/>
      <dgm:spPr/>
    </dgm:pt>
    <dgm:pt modelId="{26DE6C18-001B-8348-8264-D1919FBFB375}" type="pres">
      <dgm:prSet presAssocID="{732D26B5-3A41-9F43-8538-2BF156D50472}" presName="aNode" presStyleLbl="fgAcc1" presStyleIdx="1" presStyleCnt="3">
        <dgm:presLayoutVars>
          <dgm:bulletEnabled val="1"/>
        </dgm:presLayoutVars>
      </dgm:prSet>
      <dgm:spPr/>
    </dgm:pt>
    <dgm:pt modelId="{B7AAB794-659F-8942-A179-A7557C29243E}" type="pres">
      <dgm:prSet presAssocID="{732D26B5-3A41-9F43-8538-2BF156D50472}" presName="aSpace" presStyleCnt="0"/>
      <dgm:spPr/>
    </dgm:pt>
    <dgm:pt modelId="{FC4E6FD9-8415-1D4F-BF8D-A9A0EF92C7EF}" type="pres">
      <dgm:prSet presAssocID="{F6D4D262-C616-3D4D-B8B8-5370DFC754C9}" presName="aNode" presStyleLbl="fgAcc1" presStyleIdx="2" presStyleCnt="3">
        <dgm:presLayoutVars>
          <dgm:bulletEnabled val="1"/>
        </dgm:presLayoutVars>
      </dgm:prSet>
      <dgm:spPr/>
    </dgm:pt>
    <dgm:pt modelId="{04CEA6D6-6D0F-314F-8E14-5E5B141430C2}" type="pres">
      <dgm:prSet presAssocID="{F6D4D262-C616-3D4D-B8B8-5370DFC754C9}" presName="aSpace" presStyleCnt="0"/>
      <dgm:spPr/>
    </dgm:pt>
  </dgm:ptLst>
  <dgm:cxnLst>
    <dgm:cxn modelId="{D7D5931B-CC50-9544-B3CD-4F693AF63D19}" srcId="{D66748DF-82E6-6A4C-A368-3B78E5577C6C}" destId="{F6D4D262-C616-3D4D-B8B8-5370DFC754C9}" srcOrd="2" destOrd="0" parTransId="{61A46832-23B1-654E-9600-ED091DAD8D50}" sibTransId="{E10A0320-52A5-C342-962E-2009B99E493F}"/>
    <dgm:cxn modelId="{3FD29572-8A7A-434B-A49F-370139CEAC20}" type="presOf" srcId="{D66748DF-82E6-6A4C-A368-3B78E5577C6C}" destId="{BA710351-C706-B640-8BA9-04056BBCBC64}" srcOrd="0" destOrd="0" presId="urn:microsoft.com/office/officeart/2005/8/layout/pyramid2"/>
    <dgm:cxn modelId="{88B28BD1-4E77-8E4D-9572-2A017D4FA5DA}" type="presOf" srcId="{27B96E15-BE3C-4047-B6C1-9774091702DE}" destId="{769AFB0B-FADC-A04E-95DB-C0208F41A248}" srcOrd="0" destOrd="0" presId="urn:microsoft.com/office/officeart/2005/8/layout/pyramid2"/>
    <dgm:cxn modelId="{AC1F46D2-29C8-BA4B-BAA7-B43813027480}" srcId="{D66748DF-82E6-6A4C-A368-3B78E5577C6C}" destId="{732D26B5-3A41-9F43-8538-2BF156D50472}" srcOrd="1" destOrd="0" parTransId="{75C61482-3065-0F40-A4C9-4828ADFBDB72}" sibTransId="{B6ED6AD9-8F70-FF48-AA2F-1AB67BDDEA7F}"/>
    <dgm:cxn modelId="{4FF0DAD7-A05E-8842-91E3-E803AC05A25E}" srcId="{D66748DF-82E6-6A4C-A368-3B78E5577C6C}" destId="{27B96E15-BE3C-4047-B6C1-9774091702DE}" srcOrd="0" destOrd="0" parTransId="{5C2A6052-CBC5-544C-9DEA-74D6A500EF70}" sibTransId="{95A69534-BD85-244A-9762-1F0B284BF564}"/>
    <dgm:cxn modelId="{75F8F1E6-A37D-1147-BB32-AD6CB3C17AC6}" type="presOf" srcId="{732D26B5-3A41-9F43-8538-2BF156D50472}" destId="{26DE6C18-001B-8348-8264-D1919FBFB375}" srcOrd="0" destOrd="0" presId="urn:microsoft.com/office/officeart/2005/8/layout/pyramid2"/>
    <dgm:cxn modelId="{CF6DE9FA-D44F-7646-B685-B0B6D77DFE85}" type="presOf" srcId="{F6D4D262-C616-3D4D-B8B8-5370DFC754C9}" destId="{FC4E6FD9-8415-1D4F-BF8D-A9A0EF92C7EF}" srcOrd="0" destOrd="0" presId="urn:microsoft.com/office/officeart/2005/8/layout/pyramid2"/>
    <dgm:cxn modelId="{F7B47015-BDB6-B24F-A6CC-281AF5533FFC}" type="presParOf" srcId="{BA710351-C706-B640-8BA9-04056BBCBC64}" destId="{A75F0653-1BDF-7E48-8B12-DCF66562B561}" srcOrd="0" destOrd="0" presId="urn:microsoft.com/office/officeart/2005/8/layout/pyramid2"/>
    <dgm:cxn modelId="{27DE0735-3C47-5549-AEDD-1A63AC5BA46F}" type="presParOf" srcId="{BA710351-C706-B640-8BA9-04056BBCBC64}" destId="{555015BD-9A33-544A-9B93-4663B94C18EA}" srcOrd="1" destOrd="0" presId="urn:microsoft.com/office/officeart/2005/8/layout/pyramid2"/>
    <dgm:cxn modelId="{303BADBC-D6E0-9B45-A735-42657D9515F1}" type="presParOf" srcId="{555015BD-9A33-544A-9B93-4663B94C18EA}" destId="{769AFB0B-FADC-A04E-95DB-C0208F41A248}" srcOrd="0" destOrd="0" presId="urn:microsoft.com/office/officeart/2005/8/layout/pyramid2"/>
    <dgm:cxn modelId="{B85E3D08-B1E3-7B4E-A44E-B2EAEB1ECF43}" type="presParOf" srcId="{555015BD-9A33-544A-9B93-4663B94C18EA}" destId="{91B70C6D-4173-4D4F-A7A1-4557B3883443}" srcOrd="1" destOrd="0" presId="urn:microsoft.com/office/officeart/2005/8/layout/pyramid2"/>
    <dgm:cxn modelId="{C3D53DD4-054B-1A48-8EAB-668EDA48FA27}" type="presParOf" srcId="{555015BD-9A33-544A-9B93-4663B94C18EA}" destId="{26DE6C18-001B-8348-8264-D1919FBFB375}" srcOrd="2" destOrd="0" presId="urn:microsoft.com/office/officeart/2005/8/layout/pyramid2"/>
    <dgm:cxn modelId="{FA1822C7-8040-A248-87F8-D83069D506D6}" type="presParOf" srcId="{555015BD-9A33-544A-9B93-4663B94C18EA}" destId="{B7AAB794-659F-8942-A179-A7557C29243E}" srcOrd="3" destOrd="0" presId="urn:microsoft.com/office/officeart/2005/8/layout/pyramid2"/>
    <dgm:cxn modelId="{289F1B1E-EFF0-E446-8AB7-634D2A96A4C2}" type="presParOf" srcId="{555015BD-9A33-544A-9B93-4663B94C18EA}" destId="{FC4E6FD9-8415-1D4F-BF8D-A9A0EF92C7EF}" srcOrd="4" destOrd="0" presId="urn:microsoft.com/office/officeart/2005/8/layout/pyramid2"/>
    <dgm:cxn modelId="{0BAC3948-7C7A-2B4A-A230-3B0BA1CB3EE6}" type="presParOf" srcId="{555015BD-9A33-544A-9B93-4663B94C18EA}" destId="{04CEA6D6-6D0F-314F-8E14-5E5B141430C2}"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5CFEC-23CC-4C05-BECC-ECF079947AAA}">
      <dsp:nvSpPr>
        <dsp:cNvPr id="0" name=""/>
        <dsp:cNvSpPr/>
      </dsp:nvSpPr>
      <dsp:spPr>
        <a:xfrm rot="5400000">
          <a:off x="-1011306" y="1991988"/>
          <a:ext cx="2201913" cy="175191"/>
        </a:xfrm>
        <a:prstGeom prst="corner">
          <a:avLst>
            <a:gd name="adj1" fmla="val 1000"/>
            <a:gd name="adj2" fmla="val 1000"/>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4DCB4DE9-D3F3-4D8B-BCE4-465AC7DCEC8E}">
      <dsp:nvSpPr>
        <dsp:cNvPr id="0" name=""/>
        <dsp:cNvSpPr/>
      </dsp:nvSpPr>
      <dsp:spPr>
        <a:xfrm>
          <a:off x="2053" y="3180541"/>
          <a:ext cx="2189894" cy="733971"/>
        </a:xfrm>
        <a:prstGeom prst="homePlate">
          <a:avLst>
            <a:gd name="adj" fmla="val 2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0" tIns="228600" rIns="114300" bIns="228600" numCol="1" spcCol="1270" rtlCol="0" anchor="ctr" anchorCtr="0">
          <a:noAutofit/>
        </a:bodyPr>
        <a:lstStyle/>
        <a:p>
          <a:pPr marL="0" lvl="0" indent="0" algn="ctr" defTabSz="800100" rtl="0">
            <a:lnSpc>
              <a:spcPct val="90000"/>
            </a:lnSpc>
            <a:spcBef>
              <a:spcPct val="0"/>
            </a:spcBef>
            <a:spcAft>
              <a:spcPct val="35000"/>
            </a:spcAft>
            <a:buNone/>
          </a:pPr>
          <a:r>
            <a:rPr lang="en-GB" sz="1800" b="1" kern="1200" noProof="0" dirty="0">
              <a:effectLst>
                <a:outerShdw blurRad="50800" dist="38100" dir="2700000" algn="tl" rotWithShape="0">
                  <a:schemeClr val="tx1">
                    <a:alpha val="50000"/>
                  </a:schemeClr>
                </a:outerShdw>
              </a:effectLst>
              <a:latin typeface="+mj-lt"/>
            </a:rPr>
            <a:t>Early years</a:t>
          </a:r>
        </a:p>
      </dsp:txBody>
      <dsp:txXfrm>
        <a:off x="2053" y="3180541"/>
        <a:ext cx="2098148" cy="733971"/>
      </dsp:txXfrm>
    </dsp:sp>
    <dsp:sp modelId="{7498D59F-E19D-4FE3-9C26-FD97285A3E8F}">
      <dsp:nvSpPr>
        <dsp:cNvPr id="0" name=""/>
        <dsp:cNvSpPr/>
      </dsp:nvSpPr>
      <dsp:spPr>
        <a:xfrm>
          <a:off x="177245" y="1083742"/>
          <a:ext cx="1778194" cy="159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00" tIns="432000" rIns="288000" bIns="0" numCol="1" spcCol="1270" rtlCol="0" anchor="t" anchorCtr="0">
          <a:noAutofit/>
        </a:bodyPr>
        <a:lstStyle/>
        <a:p>
          <a:pPr marL="0" lvl="0" indent="0" algn="l" defTabSz="533400" rtl="0">
            <a:lnSpc>
              <a:spcPct val="90000"/>
            </a:lnSpc>
            <a:spcBef>
              <a:spcPct val="0"/>
            </a:spcBef>
            <a:spcAft>
              <a:spcPts val="0"/>
            </a:spcAft>
            <a:buNone/>
          </a:pPr>
          <a:r>
            <a:rPr lang="en-GB" sz="1800" kern="1200" noProof="0" dirty="0">
              <a:latin typeface="+mn-lt"/>
              <a:ea typeface="+mn-ea"/>
              <a:cs typeface="+mn-cs"/>
            </a:rPr>
            <a:t>Postman</a:t>
          </a:r>
        </a:p>
      </dsp:txBody>
      <dsp:txXfrm>
        <a:off x="177245" y="1083742"/>
        <a:ext cx="1778194" cy="1592049"/>
      </dsp:txXfrm>
    </dsp:sp>
    <dsp:sp modelId="{7CA2071E-BE4C-4713-B7A2-92FA0B4B1488}">
      <dsp:nvSpPr>
        <dsp:cNvPr id="0" name=""/>
        <dsp:cNvSpPr/>
      </dsp:nvSpPr>
      <dsp:spPr>
        <a:xfrm rot="5400000">
          <a:off x="1069092" y="1991988"/>
          <a:ext cx="2201913" cy="175191"/>
        </a:xfrm>
        <a:prstGeom prst="corner">
          <a:avLst>
            <a:gd name="adj1" fmla="val 1000"/>
            <a:gd name="adj2" fmla="val 1000"/>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A9E2E39-AED8-4F48-BA22-FCE555D07BF4}">
      <dsp:nvSpPr>
        <dsp:cNvPr id="0" name=""/>
        <dsp:cNvSpPr/>
      </dsp:nvSpPr>
      <dsp:spPr>
        <a:xfrm>
          <a:off x="2082453" y="3180541"/>
          <a:ext cx="2189894" cy="733971"/>
        </a:xfrm>
        <a:prstGeom prst="chevron">
          <a:avLst>
            <a:gd name="adj" fmla="val 2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0" tIns="228600" rIns="114300" bIns="228600" numCol="1" spcCol="1270" rtlCol="0" anchor="ctr" anchorCtr="0">
          <a:noAutofit/>
        </a:bodyPr>
        <a:lstStyle/>
        <a:p>
          <a:pPr marL="0" lvl="0" indent="0" algn="ctr" defTabSz="800100" rtl="0">
            <a:lnSpc>
              <a:spcPct val="90000"/>
            </a:lnSpc>
            <a:spcBef>
              <a:spcPct val="0"/>
            </a:spcBef>
            <a:spcAft>
              <a:spcPct val="35000"/>
            </a:spcAft>
            <a:buNone/>
          </a:pPr>
          <a:r>
            <a:rPr lang="en-GB" sz="1800" b="1" kern="1200" noProof="0" dirty="0">
              <a:effectLst>
                <a:outerShdw blurRad="50800" dist="38100" dir="2700000" algn="tl" rotWithShape="0">
                  <a:schemeClr val="tx1">
                    <a:alpha val="50000"/>
                  </a:schemeClr>
                </a:outerShdw>
              </a:effectLst>
              <a:latin typeface="+mj-lt"/>
            </a:rPr>
            <a:t>2007-2017</a:t>
          </a:r>
        </a:p>
      </dsp:txBody>
      <dsp:txXfrm>
        <a:off x="2265946" y="3180541"/>
        <a:ext cx="1822908" cy="733971"/>
      </dsp:txXfrm>
    </dsp:sp>
    <dsp:sp modelId="{316CB62C-2E2A-447F-B6B6-0EE30789A840}">
      <dsp:nvSpPr>
        <dsp:cNvPr id="0" name=""/>
        <dsp:cNvSpPr/>
      </dsp:nvSpPr>
      <dsp:spPr>
        <a:xfrm>
          <a:off x="2257644" y="1083742"/>
          <a:ext cx="1778194" cy="1592049"/>
        </a:xfrm>
        <a:prstGeom prst="rect">
          <a:avLst/>
        </a:prstGeom>
        <a:noFill/>
        <a:ln>
          <a:noFill/>
        </a:ln>
        <a:effectLst/>
      </dsp:spPr>
      <dsp:style>
        <a:lnRef idx="0">
          <a:scrgbClr r="0" g="0" b="0"/>
        </a:lnRef>
        <a:fillRef idx="0">
          <a:scrgbClr r="0" g="0" b="0"/>
        </a:fillRef>
        <a:effectRef idx="0">
          <a:scrgbClr r="0" g="0" b="0"/>
        </a:effectRef>
        <a:fontRef idx="minor"/>
      </dsp:style>
    </dsp:sp>
    <dsp:sp modelId="{D301C925-6523-400E-B961-0385B7391014}">
      <dsp:nvSpPr>
        <dsp:cNvPr id="0" name=""/>
        <dsp:cNvSpPr/>
      </dsp:nvSpPr>
      <dsp:spPr>
        <a:xfrm rot="5400000">
          <a:off x="3149492" y="1991988"/>
          <a:ext cx="2201913" cy="175191"/>
        </a:xfrm>
        <a:prstGeom prst="corner">
          <a:avLst>
            <a:gd name="adj1" fmla="val 1000"/>
            <a:gd name="adj2" fmla="val 1000"/>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24B681E-E45C-4026-83C1-9E9BB7ED3254}">
      <dsp:nvSpPr>
        <dsp:cNvPr id="0" name=""/>
        <dsp:cNvSpPr/>
      </dsp:nvSpPr>
      <dsp:spPr>
        <a:xfrm>
          <a:off x="4162852" y="3180541"/>
          <a:ext cx="2189894" cy="733971"/>
        </a:xfrm>
        <a:prstGeom prst="chevron">
          <a:avLst>
            <a:gd name="adj" fmla="val 2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0" tIns="228600" rIns="114300" bIns="228600" numCol="1" spcCol="1270" rtlCol="0" anchor="ctr" anchorCtr="0">
          <a:noAutofit/>
        </a:bodyPr>
        <a:lstStyle/>
        <a:p>
          <a:pPr marL="0" lvl="0" indent="0" algn="ctr" defTabSz="800100" rtl="0">
            <a:lnSpc>
              <a:spcPct val="90000"/>
            </a:lnSpc>
            <a:spcBef>
              <a:spcPct val="0"/>
            </a:spcBef>
            <a:spcAft>
              <a:spcPct val="35000"/>
            </a:spcAft>
            <a:buNone/>
          </a:pPr>
          <a:r>
            <a:rPr lang="en-GB" sz="1800" b="1" kern="1200" noProof="0" dirty="0">
              <a:effectLst>
                <a:outerShdw blurRad="50800" dist="38100" dir="2700000" algn="tl" rotWithShape="0">
                  <a:schemeClr val="tx1">
                    <a:alpha val="50000"/>
                  </a:schemeClr>
                </a:outerShdw>
              </a:effectLst>
              <a:latin typeface="+mj-lt"/>
            </a:rPr>
            <a:t>2017-2021</a:t>
          </a:r>
        </a:p>
      </dsp:txBody>
      <dsp:txXfrm>
        <a:off x="4346345" y="3180541"/>
        <a:ext cx="1822908" cy="733971"/>
      </dsp:txXfrm>
    </dsp:sp>
    <dsp:sp modelId="{CD09F61E-A68D-4F6F-A4A4-DBE45E59A743}">
      <dsp:nvSpPr>
        <dsp:cNvPr id="0" name=""/>
        <dsp:cNvSpPr/>
      </dsp:nvSpPr>
      <dsp:spPr>
        <a:xfrm>
          <a:off x="4338044" y="1083742"/>
          <a:ext cx="1778194" cy="159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00" tIns="432000" rIns="288000" bIns="0" numCol="1" spcCol="1270" rtlCol="0" anchor="t" anchorCtr="0">
          <a:noAutofit/>
        </a:bodyPr>
        <a:lstStyle/>
        <a:p>
          <a:pPr marL="0" lvl="0" indent="0" algn="l" defTabSz="488950" rtl="0">
            <a:lnSpc>
              <a:spcPct val="90000"/>
            </a:lnSpc>
            <a:spcBef>
              <a:spcPct val="0"/>
            </a:spcBef>
            <a:spcAft>
              <a:spcPct val="35000"/>
            </a:spcAft>
            <a:buNone/>
          </a:pPr>
          <a:endParaRPr lang="en-GB" sz="1100" kern="1200" noProof="0"/>
        </a:p>
      </dsp:txBody>
      <dsp:txXfrm>
        <a:off x="4338044" y="1083742"/>
        <a:ext cx="1778194" cy="1592049"/>
      </dsp:txXfrm>
    </dsp:sp>
    <dsp:sp modelId="{376571F2-BD91-4002-94E9-B260386A5EF2}">
      <dsp:nvSpPr>
        <dsp:cNvPr id="0" name=""/>
        <dsp:cNvSpPr/>
      </dsp:nvSpPr>
      <dsp:spPr>
        <a:xfrm rot="5400000">
          <a:off x="5223738" y="1994462"/>
          <a:ext cx="2201913" cy="175191"/>
        </a:xfrm>
        <a:prstGeom prst="corner">
          <a:avLst>
            <a:gd name="adj1" fmla="val 1000"/>
            <a:gd name="adj2" fmla="val 1000"/>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C8F5AA4-7D0E-4ED5-8159-257F431E4E61}">
      <dsp:nvSpPr>
        <dsp:cNvPr id="0" name=""/>
        <dsp:cNvSpPr/>
      </dsp:nvSpPr>
      <dsp:spPr>
        <a:xfrm>
          <a:off x="6237098" y="3183014"/>
          <a:ext cx="2189894" cy="733971"/>
        </a:xfrm>
        <a:prstGeom prst="chevron">
          <a:avLst>
            <a:gd name="adj" fmla="val 2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0" tIns="228600" rIns="114300" bIns="228600" numCol="1" spcCol="1270" rtlCol="0" anchor="ctr" anchorCtr="0">
          <a:noAutofit/>
        </a:bodyPr>
        <a:lstStyle/>
        <a:p>
          <a:pPr marL="0" lvl="0" indent="0" algn="ctr" defTabSz="800100" rtl="0">
            <a:lnSpc>
              <a:spcPct val="90000"/>
            </a:lnSpc>
            <a:spcBef>
              <a:spcPct val="0"/>
            </a:spcBef>
            <a:spcAft>
              <a:spcPct val="35000"/>
            </a:spcAft>
            <a:buNone/>
          </a:pPr>
          <a:r>
            <a:rPr lang="en-GB" sz="1800" b="1" kern="1200" noProof="0" dirty="0">
              <a:effectLst>
                <a:outerShdw blurRad="50800" dist="38100" dir="2700000" algn="tl" rotWithShape="0">
                  <a:schemeClr val="tx1">
                    <a:alpha val="50000"/>
                  </a:schemeClr>
                </a:outerShdw>
              </a:effectLst>
              <a:latin typeface="+mj-lt"/>
            </a:rPr>
            <a:t>2021-2024</a:t>
          </a:r>
        </a:p>
      </dsp:txBody>
      <dsp:txXfrm>
        <a:off x="6420591" y="3183014"/>
        <a:ext cx="1822908" cy="733971"/>
      </dsp:txXfrm>
    </dsp:sp>
    <dsp:sp modelId="{B622798B-94A6-43F2-8BAF-37081A6E6E81}">
      <dsp:nvSpPr>
        <dsp:cNvPr id="0" name=""/>
        <dsp:cNvSpPr/>
      </dsp:nvSpPr>
      <dsp:spPr>
        <a:xfrm>
          <a:off x="6412290" y="1086216"/>
          <a:ext cx="1778194" cy="159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00" tIns="432000" rIns="288000" bIns="0" numCol="1" spcCol="1270" rtlCol="0" anchor="t" anchorCtr="0">
          <a:noAutofit/>
        </a:bodyPr>
        <a:lstStyle/>
        <a:p>
          <a:pPr marL="0" lvl="0" indent="0" algn="l" defTabSz="533400" rtl="0">
            <a:lnSpc>
              <a:spcPct val="90000"/>
            </a:lnSpc>
            <a:spcBef>
              <a:spcPct val="0"/>
            </a:spcBef>
            <a:spcAft>
              <a:spcPts val="0"/>
            </a:spcAft>
            <a:buNone/>
          </a:pPr>
          <a:r>
            <a:rPr lang="en-GB" sz="1400" b="1" kern="1200" noProof="0" dirty="0">
              <a:latin typeface="+mj-lt"/>
              <a:ea typeface="+mn-ea"/>
              <a:cs typeface="+mn-cs"/>
            </a:rPr>
            <a:t>Operational Lead</a:t>
          </a:r>
        </a:p>
        <a:p>
          <a:pPr marL="0" lvl="0" indent="0" algn="l" defTabSz="533400" rtl="0">
            <a:lnSpc>
              <a:spcPct val="90000"/>
            </a:lnSpc>
            <a:spcBef>
              <a:spcPct val="0"/>
            </a:spcBef>
            <a:spcAft>
              <a:spcPts val="0"/>
            </a:spcAft>
            <a:buNone/>
          </a:pPr>
          <a:r>
            <a:rPr lang="en-GB" sz="1400" b="1" kern="1200" noProof="0" dirty="0">
              <a:latin typeface="+mj-lt"/>
              <a:ea typeface="+mn-ea"/>
              <a:cs typeface="+mn-cs"/>
            </a:rPr>
            <a:t>Clinical</a:t>
          </a:r>
        </a:p>
        <a:p>
          <a:pPr marL="0" lvl="0" indent="0" algn="l" defTabSz="533400" rtl="0">
            <a:lnSpc>
              <a:spcPct val="90000"/>
            </a:lnSpc>
            <a:spcBef>
              <a:spcPct val="0"/>
            </a:spcBef>
            <a:spcAft>
              <a:spcPts val="0"/>
            </a:spcAft>
            <a:buNone/>
          </a:pPr>
          <a:r>
            <a:rPr lang="en-GB" sz="1400" b="1" kern="1200" noProof="0" dirty="0">
              <a:latin typeface="+mj-lt"/>
              <a:ea typeface="+mn-ea"/>
              <a:cs typeface="+mn-cs"/>
            </a:rPr>
            <a:t>Research </a:t>
          </a:r>
        </a:p>
        <a:p>
          <a:pPr marL="0" lvl="0" indent="0" algn="l" defTabSz="533400" rtl="0">
            <a:lnSpc>
              <a:spcPct val="90000"/>
            </a:lnSpc>
            <a:spcBef>
              <a:spcPct val="0"/>
            </a:spcBef>
            <a:spcAft>
              <a:spcPts val="0"/>
            </a:spcAft>
            <a:buNone/>
          </a:pPr>
          <a:r>
            <a:rPr lang="en-GB" sz="1400" b="1" kern="1200" noProof="0" dirty="0">
              <a:latin typeface="+mj-lt"/>
              <a:ea typeface="+mn-ea"/>
              <a:cs typeface="+mn-cs"/>
            </a:rPr>
            <a:t>Teach</a:t>
          </a:r>
        </a:p>
      </dsp:txBody>
      <dsp:txXfrm>
        <a:off x="6412290" y="1086216"/>
        <a:ext cx="1778194" cy="1592049"/>
      </dsp:txXfrm>
    </dsp:sp>
    <dsp:sp modelId="{BC1B7E0D-416A-41C6-9274-11E065603FE8}">
      <dsp:nvSpPr>
        <dsp:cNvPr id="0" name=""/>
        <dsp:cNvSpPr/>
      </dsp:nvSpPr>
      <dsp:spPr>
        <a:xfrm rot="5400000">
          <a:off x="7310291" y="1991988"/>
          <a:ext cx="2201913" cy="175191"/>
        </a:xfrm>
        <a:prstGeom prst="corner">
          <a:avLst>
            <a:gd name="adj1" fmla="val 1000"/>
            <a:gd name="adj2" fmla="val 1000"/>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0B6CE839-C289-424B-B5F0-397EEEB4A82A}">
      <dsp:nvSpPr>
        <dsp:cNvPr id="0" name=""/>
        <dsp:cNvSpPr/>
      </dsp:nvSpPr>
      <dsp:spPr>
        <a:xfrm>
          <a:off x="8323651" y="3180541"/>
          <a:ext cx="2189894" cy="733971"/>
        </a:xfrm>
        <a:prstGeom prst="chevron">
          <a:avLst>
            <a:gd name="adj" fmla="val 2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14300" tIns="228600" rIns="114300" bIns="228600" numCol="1" spcCol="1270" rtlCol="0" anchor="ctr" anchorCtr="0">
          <a:noAutofit/>
        </a:bodyPr>
        <a:lstStyle/>
        <a:p>
          <a:pPr marL="0" lvl="0" indent="0" algn="ctr" defTabSz="800100" rtl="0">
            <a:lnSpc>
              <a:spcPct val="90000"/>
            </a:lnSpc>
            <a:spcBef>
              <a:spcPct val="0"/>
            </a:spcBef>
            <a:spcAft>
              <a:spcPct val="35000"/>
            </a:spcAft>
            <a:buNone/>
          </a:pPr>
          <a:r>
            <a:rPr lang="en-GB" sz="1800" b="1" kern="1200" noProof="0" dirty="0">
              <a:effectLst>
                <a:outerShdw blurRad="50800" dist="38100" dir="2700000" algn="tl" rotWithShape="0">
                  <a:schemeClr val="tx1">
                    <a:alpha val="50000"/>
                  </a:schemeClr>
                </a:outerShdw>
              </a:effectLst>
              <a:latin typeface="+mj-lt"/>
            </a:rPr>
            <a:t>2025+</a:t>
          </a:r>
        </a:p>
      </dsp:txBody>
      <dsp:txXfrm>
        <a:off x="8507144" y="3180541"/>
        <a:ext cx="1822908" cy="733971"/>
      </dsp:txXfrm>
    </dsp:sp>
    <dsp:sp modelId="{6E8683C0-81D8-4D12-AD9D-C3DFD477DD30}">
      <dsp:nvSpPr>
        <dsp:cNvPr id="0" name=""/>
        <dsp:cNvSpPr/>
      </dsp:nvSpPr>
      <dsp:spPr>
        <a:xfrm>
          <a:off x="8498843" y="1083742"/>
          <a:ext cx="1778194" cy="1592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00" tIns="432000" rIns="288000" bIns="0" numCol="1" spcCol="1270" rtlCol="0" anchor="t" anchorCtr="0">
          <a:noAutofit/>
        </a:bodyPr>
        <a:lstStyle/>
        <a:p>
          <a:pPr marL="0" lvl="0" indent="0" algn="l" defTabSz="533400" rtl="0">
            <a:lnSpc>
              <a:spcPct val="90000"/>
            </a:lnSpc>
            <a:spcBef>
              <a:spcPct val="0"/>
            </a:spcBef>
            <a:spcAft>
              <a:spcPts val="0"/>
            </a:spcAft>
            <a:buNone/>
          </a:pPr>
          <a:r>
            <a:rPr lang="en-GB" sz="1800" kern="1200" noProof="0" dirty="0">
              <a:latin typeface="+mn-lt"/>
              <a:ea typeface="+mn-ea"/>
              <a:cs typeface="+mn-cs"/>
            </a:rPr>
            <a:t>Next?</a:t>
          </a:r>
        </a:p>
      </dsp:txBody>
      <dsp:txXfrm>
        <a:off x="8498843" y="1083742"/>
        <a:ext cx="1778194" cy="15920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78F2E-F434-4469-859A-A82348D32928}">
      <dsp:nvSpPr>
        <dsp:cNvPr id="0" name=""/>
        <dsp:cNvSpPr/>
      </dsp:nvSpPr>
      <dsp:spPr>
        <a:xfrm>
          <a:off x="0" y="0"/>
          <a:ext cx="658648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A4C9F9-86C3-4422-AC57-B8410967BF0C}">
      <dsp:nvSpPr>
        <dsp:cNvPr id="0" name=""/>
        <dsp:cNvSpPr/>
      </dsp:nvSpPr>
      <dsp:spPr>
        <a:xfrm>
          <a:off x="0" y="0"/>
          <a:ext cx="6586489" cy="946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kern="1200"/>
            <a:t>Pressure = measure of how MUCH force is acting on an area</a:t>
          </a:r>
          <a:endParaRPr lang="en-US" sz="2600" kern="1200"/>
        </a:p>
      </dsp:txBody>
      <dsp:txXfrm>
        <a:off x="0" y="0"/>
        <a:ext cx="6586489" cy="946354"/>
      </dsp:txXfrm>
    </dsp:sp>
    <dsp:sp modelId="{0B5B00D0-CB60-40E5-81DE-8F8BA60680ED}">
      <dsp:nvSpPr>
        <dsp:cNvPr id="0" name=""/>
        <dsp:cNvSpPr/>
      </dsp:nvSpPr>
      <dsp:spPr>
        <a:xfrm>
          <a:off x="0" y="946354"/>
          <a:ext cx="658648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ABC128-540B-42F4-9CD7-0D0595C3EF2C}">
      <dsp:nvSpPr>
        <dsp:cNvPr id="0" name=""/>
        <dsp:cNvSpPr/>
      </dsp:nvSpPr>
      <dsp:spPr>
        <a:xfrm>
          <a:off x="0" y="946354"/>
          <a:ext cx="6586489" cy="946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‘NICE’ /IWGFD ‘assessing for high pressure areas’…. (prominent areas, callus, corn)</a:t>
          </a:r>
        </a:p>
      </dsp:txBody>
      <dsp:txXfrm>
        <a:off x="0" y="946354"/>
        <a:ext cx="6586489" cy="946354"/>
      </dsp:txXfrm>
    </dsp:sp>
    <dsp:sp modelId="{88EECBBA-73DB-49E7-82DF-F08AE7520A2E}">
      <dsp:nvSpPr>
        <dsp:cNvPr id="0" name=""/>
        <dsp:cNvSpPr/>
      </dsp:nvSpPr>
      <dsp:spPr>
        <a:xfrm>
          <a:off x="0" y="1892709"/>
          <a:ext cx="658648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01E5CE-4E46-4F84-BFCE-1BEC615494C5}">
      <dsp:nvSpPr>
        <dsp:cNvPr id="0" name=""/>
        <dsp:cNvSpPr/>
      </dsp:nvSpPr>
      <dsp:spPr>
        <a:xfrm>
          <a:off x="0" y="1892709"/>
          <a:ext cx="6586489" cy="946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   high pressures to     risk of DFU or enhance recovery from DFU</a:t>
          </a:r>
        </a:p>
      </dsp:txBody>
      <dsp:txXfrm>
        <a:off x="0" y="1892709"/>
        <a:ext cx="6586489" cy="946354"/>
      </dsp:txXfrm>
    </dsp:sp>
    <dsp:sp modelId="{9E7E9C7A-B669-4F2C-AD74-0EE344691FB5}">
      <dsp:nvSpPr>
        <dsp:cNvPr id="0" name=""/>
        <dsp:cNvSpPr/>
      </dsp:nvSpPr>
      <dsp:spPr>
        <a:xfrm>
          <a:off x="0" y="2839064"/>
          <a:ext cx="658648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D13AB2-D937-46CF-AFF3-846D0338D47A}">
      <dsp:nvSpPr>
        <dsp:cNvPr id="0" name=""/>
        <dsp:cNvSpPr/>
      </dsp:nvSpPr>
      <dsp:spPr>
        <a:xfrm>
          <a:off x="0" y="2839064"/>
          <a:ext cx="6586489" cy="946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kern="1200" dirty="0"/>
            <a:t>Weightbearing is the mechanism of injury </a:t>
          </a:r>
          <a:endParaRPr lang="en-US" sz="2600" kern="1200" dirty="0"/>
        </a:p>
      </dsp:txBody>
      <dsp:txXfrm>
        <a:off x="0" y="2839064"/>
        <a:ext cx="6586489" cy="9463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A49F3-0099-4CD5-A0A1-9D154FC57A7C}">
      <dsp:nvSpPr>
        <dsp:cNvPr id="0" name=""/>
        <dsp:cNvSpPr/>
      </dsp:nvSpPr>
      <dsp:spPr>
        <a:xfrm>
          <a:off x="0" y="0"/>
          <a:ext cx="446449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301C12-D3CD-45C4-976B-5CE92FC477B3}">
      <dsp:nvSpPr>
        <dsp:cNvPr id="0" name=""/>
        <dsp:cNvSpPr/>
      </dsp:nvSpPr>
      <dsp:spPr>
        <a:xfrm>
          <a:off x="0" y="0"/>
          <a:ext cx="4464496" cy="1368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a:t>Patient referred after healed ulcer left 1</a:t>
          </a:r>
          <a:r>
            <a:rPr lang="en-GB" sz="3200" kern="1200" baseline="30000"/>
            <a:t>st</a:t>
          </a:r>
          <a:r>
            <a:rPr lang="en-GB" sz="3200" kern="1200"/>
            <a:t> MTPJ</a:t>
          </a:r>
          <a:endParaRPr lang="en-US" sz="3200" kern="1200"/>
        </a:p>
      </dsp:txBody>
      <dsp:txXfrm>
        <a:off x="0" y="0"/>
        <a:ext cx="4464496" cy="1368152"/>
      </dsp:txXfrm>
    </dsp:sp>
    <dsp:sp modelId="{D0FDBB37-DD68-4C17-AC91-93FC0AB48B7D}">
      <dsp:nvSpPr>
        <dsp:cNvPr id="0" name=""/>
        <dsp:cNvSpPr/>
      </dsp:nvSpPr>
      <dsp:spPr>
        <a:xfrm>
          <a:off x="0" y="1368152"/>
          <a:ext cx="446449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275A15-94BF-4554-A855-DA9B968FEE72}">
      <dsp:nvSpPr>
        <dsp:cNvPr id="0" name=""/>
        <dsp:cNvSpPr/>
      </dsp:nvSpPr>
      <dsp:spPr>
        <a:xfrm>
          <a:off x="0" y="1368152"/>
          <a:ext cx="4464496" cy="1368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a:t>6 months in situ, healed with TCC</a:t>
          </a:r>
          <a:endParaRPr lang="en-US" sz="3200" kern="1200"/>
        </a:p>
      </dsp:txBody>
      <dsp:txXfrm>
        <a:off x="0" y="1368152"/>
        <a:ext cx="4464496" cy="1368152"/>
      </dsp:txXfrm>
    </dsp:sp>
    <dsp:sp modelId="{AAA99610-446A-4C8B-B219-CB5110619FE0}">
      <dsp:nvSpPr>
        <dsp:cNvPr id="0" name=""/>
        <dsp:cNvSpPr/>
      </dsp:nvSpPr>
      <dsp:spPr>
        <a:xfrm>
          <a:off x="0" y="2736304"/>
          <a:ext cx="446449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589688-DBA9-45F0-AA6C-595E03D5D1E9}">
      <dsp:nvSpPr>
        <dsp:cNvPr id="0" name=""/>
        <dsp:cNvSpPr/>
      </dsp:nvSpPr>
      <dsp:spPr>
        <a:xfrm>
          <a:off x="0" y="2736304"/>
          <a:ext cx="4464496" cy="1368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a:t>Pes cavus, plantarflexed 1</a:t>
          </a:r>
          <a:r>
            <a:rPr lang="en-GB" sz="3200" kern="1200" baseline="30000"/>
            <a:t>st</a:t>
          </a:r>
          <a:r>
            <a:rPr lang="en-GB" sz="3200" kern="1200"/>
            <a:t> ray, stiffening tissues</a:t>
          </a:r>
          <a:endParaRPr lang="en-US" sz="3200" kern="1200"/>
        </a:p>
      </dsp:txBody>
      <dsp:txXfrm>
        <a:off x="0" y="2736304"/>
        <a:ext cx="4464496" cy="1368152"/>
      </dsp:txXfrm>
    </dsp:sp>
    <dsp:sp modelId="{3034611A-7DD0-460F-9BCB-88BF88C7F7F5}">
      <dsp:nvSpPr>
        <dsp:cNvPr id="0" name=""/>
        <dsp:cNvSpPr/>
      </dsp:nvSpPr>
      <dsp:spPr>
        <a:xfrm>
          <a:off x="0" y="4104456"/>
          <a:ext cx="446449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B073C-0C52-455E-BDF0-50DD6ED4D480}">
      <dsp:nvSpPr>
        <dsp:cNvPr id="0" name=""/>
        <dsp:cNvSpPr/>
      </dsp:nvSpPr>
      <dsp:spPr>
        <a:xfrm>
          <a:off x="0" y="4104456"/>
          <a:ext cx="4464496" cy="1368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a:t>PP=514kPa</a:t>
          </a:r>
          <a:endParaRPr lang="en-US" sz="3200" kern="1200"/>
        </a:p>
      </dsp:txBody>
      <dsp:txXfrm>
        <a:off x="0" y="4104456"/>
        <a:ext cx="4464496" cy="13681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19D7D2-05D6-429E-AE6F-49180F9ADBFB}">
      <dsp:nvSpPr>
        <dsp:cNvPr id="0" name=""/>
        <dsp:cNvSpPr/>
      </dsp:nvSpPr>
      <dsp:spPr>
        <a:xfrm>
          <a:off x="3677961" y="1860750"/>
          <a:ext cx="1770050" cy="1784592"/>
        </a:xfrm>
        <a:prstGeom prst="ellipse">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endParaRPr lang="en-GB" sz="6400" kern="1200" dirty="0">
            <a:solidFill>
              <a:srgbClr val="FF0000"/>
            </a:solidFill>
          </a:endParaRPr>
        </a:p>
      </dsp:txBody>
      <dsp:txXfrm>
        <a:off x="3937179" y="2122097"/>
        <a:ext cx="1251614" cy="1261898"/>
      </dsp:txXfrm>
    </dsp:sp>
    <dsp:sp modelId="{5CE0BB69-311E-44DD-B334-63FFA9334908}">
      <dsp:nvSpPr>
        <dsp:cNvPr id="0" name=""/>
        <dsp:cNvSpPr/>
      </dsp:nvSpPr>
      <dsp:spPr>
        <a:xfrm rot="5346713">
          <a:off x="4454095" y="1438914"/>
          <a:ext cx="184878" cy="5055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GB" sz="2100" kern="1200" dirty="0">
            <a:solidFill>
              <a:srgbClr val="FF0000"/>
            </a:solidFill>
          </a:endParaRPr>
        </a:p>
      </dsp:txBody>
      <dsp:txXfrm rot="10800000">
        <a:off x="4481397" y="1512299"/>
        <a:ext cx="129415" cy="303341"/>
      </dsp:txXfrm>
    </dsp:sp>
    <dsp:sp modelId="{001DF94C-A74F-4D9F-90E2-8242F2A9DB47}">
      <dsp:nvSpPr>
        <dsp:cNvPr id="0" name=""/>
        <dsp:cNvSpPr/>
      </dsp:nvSpPr>
      <dsp:spPr>
        <a:xfrm>
          <a:off x="3788744" y="25201"/>
          <a:ext cx="1486962" cy="1486962"/>
        </a:xfrm>
        <a:prstGeom prst="ellipse">
          <a:avLst/>
        </a:prstGeom>
        <a:blipFill rotWithShape="0">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rgbClr val="FF0000"/>
              </a:solidFill>
            </a:rPr>
            <a:t>Insole provision</a:t>
          </a:r>
        </a:p>
      </dsp:txBody>
      <dsp:txXfrm>
        <a:off x="4006505" y="242962"/>
        <a:ext cx="1051440" cy="1051440"/>
      </dsp:txXfrm>
    </dsp:sp>
    <dsp:sp modelId="{B90C3469-0893-44EC-8333-7DCCCAA64660}">
      <dsp:nvSpPr>
        <dsp:cNvPr id="0" name=""/>
        <dsp:cNvSpPr/>
      </dsp:nvSpPr>
      <dsp:spPr>
        <a:xfrm rot="9051637">
          <a:off x="5345549" y="1949366"/>
          <a:ext cx="139594" cy="5055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GB" sz="2100" kern="1200" dirty="0">
            <a:solidFill>
              <a:srgbClr val="FF0000"/>
            </a:solidFill>
          </a:endParaRPr>
        </a:p>
      </dsp:txBody>
      <dsp:txXfrm>
        <a:off x="5384777" y="2040283"/>
        <a:ext cx="97716" cy="303341"/>
      </dsp:txXfrm>
    </dsp:sp>
    <dsp:sp modelId="{1D513D6B-D076-448F-AC30-5085279B000C}">
      <dsp:nvSpPr>
        <dsp:cNvPr id="0" name=""/>
        <dsp:cNvSpPr/>
      </dsp:nvSpPr>
      <dsp:spPr>
        <a:xfrm>
          <a:off x="5410202" y="981468"/>
          <a:ext cx="1486962" cy="1486962"/>
        </a:xfrm>
        <a:prstGeom prst="ellipse">
          <a:avLst/>
        </a:prstGeom>
        <a:blipFill rotWithShape="0">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rgbClr val="FF0000"/>
              </a:solidFill>
            </a:rPr>
            <a:t>Metabolic control</a:t>
          </a:r>
        </a:p>
      </dsp:txBody>
      <dsp:txXfrm>
        <a:off x="5627963" y="1199229"/>
        <a:ext cx="1051440" cy="1051440"/>
      </dsp:txXfrm>
    </dsp:sp>
    <dsp:sp modelId="{48F2B0D4-E1E8-4A94-9955-8FA05038FA42}">
      <dsp:nvSpPr>
        <dsp:cNvPr id="0" name=""/>
        <dsp:cNvSpPr/>
      </dsp:nvSpPr>
      <dsp:spPr>
        <a:xfrm rot="13402615">
          <a:off x="5391854" y="3163616"/>
          <a:ext cx="341425" cy="5055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GB" sz="2100" kern="1200" dirty="0">
            <a:solidFill>
              <a:srgbClr val="FF0000"/>
            </a:solidFill>
          </a:endParaRPr>
        </a:p>
      </dsp:txBody>
      <dsp:txXfrm>
        <a:off x="5480292" y="3299902"/>
        <a:ext cx="238998" cy="303341"/>
      </dsp:txXfrm>
    </dsp:sp>
    <dsp:sp modelId="{4E8C2F9D-4C87-4516-87C5-004E4198F758}">
      <dsp:nvSpPr>
        <dsp:cNvPr id="0" name=""/>
        <dsp:cNvSpPr/>
      </dsp:nvSpPr>
      <dsp:spPr>
        <a:xfrm>
          <a:off x="5714996" y="3267472"/>
          <a:ext cx="1486962" cy="1486962"/>
        </a:xfrm>
        <a:prstGeom prst="ellipse">
          <a:avLst/>
        </a:prstGeom>
        <a:blipFill rotWithShape="0">
          <a:blip xmlns:r="http://schemas.openxmlformats.org/officeDocument/2006/relationships" r:embed="rId4"/>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tx1"/>
              </a:solidFill>
            </a:rPr>
            <a:t>Education</a:t>
          </a:r>
        </a:p>
      </dsp:txBody>
      <dsp:txXfrm>
        <a:off x="5932757" y="3485233"/>
        <a:ext cx="1051440" cy="1051440"/>
      </dsp:txXfrm>
    </dsp:sp>
    <dsp:sp modelId="{556D3EAF-FFDD-4FB4-A6B5-09EE2BBFFCD8}">
      <dsp:nvSpPr>
        <dsp:cNvPr id="0" name=""/>
        <dsp:cNvSpPr/>
      </dsp:nvSpPr>
      <dsp:spPr>
        <a:xfrm rot="16200000">
          <a:off x="4423870" y="3647169"/>
          <a:ext cx="278233" cy="5055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GB" sz="2100" kern="1200" dirty="0">
            <a:solidFill>
              <a:srgbClr val="FF0000"/>
            </a:solidFill>
          </a:endParaRPr>
        </a:p>
      </dsp:txBody>
      <dsp:txXfrm>
        <a:off x="4465605" y="3790017"/>
        <a:ext cx="194763" cy="303341"/>
      </dsp:txXfrm>
    </dsp:sp>
    <dsp:sp modelId="{C679E4C3-1442-4AE2-AB57-38C00B7A0D11}">
      <dsp:nvSpPr>
        <dsp:cNvPr id="0" name=""/>
        <dsp:cNvSpPr/>
      </dsp:nvSpPr>
      <dsp:spPr>
        <a:xfrm>
          <a:off x="3819505" y="4170312"/>
          <a:ext cx="1486962" cy="1486962"/>
        </a:xfrm>
        <a:prstGeom prst="ellipse">
          <a:avLst/>
        </a:prstGeom>
        <a:blipFill rotWithShape="0">
          <a:blip xmlns:r="http://schemas.openxmlformats.org/officeDocument/2006/relationships" r:embed="rId5"/>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rgbClr val="FF0000"/>
              </a:solidFill>
            </a:rPr>
            <a:t>Footwear provision</a:t>
          </a:r>
        </a:p>
      </dsp:txBody>
      <dsp:txXfrm>
        <a:off x="4037266" y="4388073"/>
        <a:ext cx="1051440" cy="1051440"/>
      </dsp:txXfrm>
    </dsp:sp>
    <dsp:sp modelId="{B1F19554-BEDA-4457-985C-758713768D39}">
      <dsp:nvSpPr>
        <dsp:cNvPr id="0" name=""/>
        <dsp:cNvSpPr/>
      </dsp:nvSpPr>
      <dsp:spPr>
        <a:xfrm rot="19691193">
          <a:off x="3517314" y="3078080"/>
          <a:ext cx="228475" cy="5055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GB" sz="2100" kern="1200" dirty="0">
            <a:solidFill>
              <a:srgbClr val="FF0000"/>
            </a:solidFill>
          </a:endParaRPr>
        </a:p>
      </dsp:txBody>
      <dsp:txXfrm rot="10800000">
        <a:off x="3522463" y="3197259"/>
        <a:ext cx="159933" cy="303341"/>
      </dsp:txXfrm>
    </dsp:sp>
    <dsp:sp modelId="{EC4BADB4-4212-4D80-9DC1-8B979ED274B3}">
      <dsp:nvSpPr>
        <dsp:cNvPr id="0" name=""/>
        <dsp:cNvSpPr/>
      </dsp:nvSpPr>
      <dsp:spPr>
        <a:xfrm>
          <a:off x="1925950" y="3128727"/>
          <a:ext cx="1665918" cy="1486962"/>
        </a:xfrm>
        <a:prstGeom prst="ellipse">
          <a:avLst/>
        </a:prstGeom>
        <a:blipFill rotWithShape="0">
          <a:blip xmlns:r="http://schemas.openxmlformats.org/officeDocument/2006/relationships" r:embed="rId6"/>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rgbClr val="FF0000"/>
              </a:solidFill>
            </a:rPr>
            <a:t>Callus debridement</a:t>
          </a:r>
        </a:p>
      </dsp:txBody>
      <dsp:txXfrm>
        <a:off x="2169918" y="3346488"/>
        <a:ext cx="1177982" cy="1051440"/>
      </dsp:txXfrm>
    </dsp:sp>
    <dsp:sp modelId="{78F7B2DB-651F-44F3-BB15-6B00F5A27D5C}">
      <dsp:nvSpPr>
        <dsp:cNvPr id="0" name=""/>
        <dsp:cNvSpPr/>
      </dsp:nvSpPr>
      <dsp:spPr>
        <a:xfrm rot="1687067">
          <a:off x="3493243" y="1987465"/>
          <a:ext cx="220150" cy="5055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GB" sz="2100" kern="1200" dirty="0">
            <a:solidFill>
              <a:srgbClr val="FF0000"/>
            </a:solidFill>
          </a:endParaRPr>
        </a:p>
      </dsp:txBody>
      <dsp:txXfrm rot="10800000">
        <a:off x="3497140" y="2073015"/>
        <a:ext cx="154105" cy="303341"/>
      </dsp:txXfrm>
    </dsp:sp>
    <dsp:sp modelId="{B999E120-04BB-47EB-9F28-D736E0D9C75D}">
      <dsp:nvSpPr>
        <dsp:cNvPr id="0" name=""/>
        <dsp:cNvSpPr/>
      </dsp:nvSpPr>
      <dsp:spPr>
        <a:xfrm>
          <a:off x="2015428" y="1045558"/>
          <a:ext cx="1486962" cy="1486962"/>
        </a:xfrm>
        <a:prstGeom prst="ellipse">
          <a:avLst/>
        </a:prstGeom>
        <a:blipFill rotWithShape="0">
          <a:blip xmlns:r="http://schemas.openxmlformats.org/officeDocument/2006/relationships" r:embed="rId7"/>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rgbClr val="FF0000"/>
              </a:solidFill>
            </a:rPr>
            <a:t>Vascular assessment</a:t>
          </a:r>
        </a:p>
      </dsp:txBody>
      <dsp:txXfrm>
        <a:off x="2233189" y="1263319"/>
        <a:ext cx="1051440" cy="10514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7F1B1-F1E1-4652-9388-7F893F8E993C}">
      <dsp:nvSpPr>
        <dsp:cNvPr id="0" name=""/>
        <dsp:cNvSpPr/>
      </dsp:nvSpPr>
      <dsp:spPr>
        <a:xfrm>
          <a:off x="256672" y="1731441"/>
          <a:ext cx="917680" cy="917680"/>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3C34E6B8-E00E-4E08-BC4A-1B33EED28FC9}">
      <dsp:nvSpPr>
        <dsp:cNvPr id="0" name=""/>
        <dsp:cNvSpPr/>
      </dsp:nvSpPr>
      <dsp:spPr>
        <a:xfrm>
          <a:off x="449384" y="1924154"/>
          <a:ext cx="532254" cy="5322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782C36B-BFE4-4302-BE3B-414744B081C6}">
      <dsp:nvSpPr>
        <dsp:cNvPr id="0" name=""/>
        <dsp:cNvSpPr/>
      </dsp:nvSpPr>
      <dsp:spPr>
        <a:xfrm>
          <a:off x="1370998" y="1731441"/>
          <a:ext cx="2163104" cy="91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422400">
            <a:lnSpc>
              <a:spcPct val="100000"/>
            </a:lnSpc>
            <a:spcBef>
              <a:spcPct val="0"/>
            </a:spcBef>
            <a:spcAft>
              <a:spcPct val="35000"/>
            </a:spcAft>
            <a:buNone/>
          </a:pPr>
          <a:r>
            <a:rPr lang="en-GB" sz="3200" kern="1200" dirty="0"/>
            <a:t>CAHPR  Vice-chair + Strategy committee</a:t>
          </a:r>
        </a:p>
      </dsp:txBody>
      <dsp:txXfrm>
        <a:off x="1370998" y="1731441"/>
        <a:ext cx="2163104" cy="917680"/>
      </dsp:txXfrm>
    </dsp:sp>
    <dsp:sp modelId="{2812B8CD-7AED-4364-B4DE-90C7A9991E0B}">
      <dsp:nvSpPr>
        <dsp:cNvPr id="0" name=""/>
        <dsp:cNvSpPr/>
      </dsp:nvSpPr>
      <dsp:spPr>
        <a:xfrm>
          <a:off x="3911007" y="1731441"/>
          <a:ext cx="917680" cy="917680"/>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FEBA1FF3-401E-4352-A9B0-046081D57BA3}">
      <dsp:nvSpPr>
        <dsp:cNvPr id="0" name=""/>
        <dsp:cNvSpPr/>
      </dsp:nvSpPr>
      <dsp:spPr>
        <a:xfrm>
          <a:off x="4103720" y="1924154"/>
          <a:ext cx="532254" cy="5322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3C3A034-D1B6-4EE9-BAB1-E1538B5ABC18}">
      <dsp:nvSpPr>
        <dsp:cNvPr id="0" name=""/>
        <dsp:cNvSpPr/>
      </dsp:nvSpPr>
      <dsp:spPr>
        <a:xfrm>
          <a:off x="5025333" y="1731441"/>
          <a:ext cx="2163104" cy="91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422400">
            <a:lnSpc>
              <a:spcPct val="100000"/>
            </a:lnSpc>
            <a:spcBef>
              <a:spcPct val="0"/>
            </a:spcBef>
            <a:spcAft>
              <a:spcPct val="35000"/>
            </a:spcAft>
            <a:buNone/>
          </a:pPr>
          <a:r>
            <a:rPr lang="en-GB" sz="3200" kern="1200" dirty="0"/>
            <a:t>National - Podiatry research committee</a:t>
          </a:r>
        </a:p>
      </dsp:txBody>
      <dsp:txXfrm>
        <a:off x="5025333" y="1731441"/>
        <a:ext cx="2163104" cy="917680"/>
      </dsp:txXfrm>
    </dsp:sp>
    <dsp:sp modelId="{75876137-9DB5-4293-922F-68E1C5820B17}">
      <dsp:nvSpPr>
        <dsp:cNvPr id="0" name=""/>
        <dsp:cNvSpPr/>
      </dsp:nvSpPr>
      <dsp:spPr>
        <a:xfrm>
          <a:off x="7565342" y="1731441"/>
          <a:ext cx="917680" cy="917680"/>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6056EC67-CD02-47F3-BFF0-A3AF1474C370}">
      <dsp:nvSpPr>
        <dsp:cNvPr id="0" name=""/>
        <dsp:cNvSpPr/>
      </dsp:nvSpPr>
      <dsp:spPr>
        <a:xfrm>
          <a:off x="7758055" y="1924154"/>
          <a:ext cx="532254" cy="5322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AD8504B-59C1-4530-9AF0-AC188DD35F51}">
      <dsp:nvSpPr>
        <dsp:cNvPr id="0" name=""/>
        <dsp:cNvSpPr/>
      </dsp:nvSpPr>
      <dsp:spPr>
        <a:xfrm>
          <a:off x="8679668" y="1731441"/>
          <a:ext cx="2163104" cy="91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422400">
            <a:lnSpc>
              <a:spcPct val="100000"/>
            </a:lnSpc>
            <a:spcBef>
              <a:spcPct val="0"/>
            </a:spcBef>
            <a:spcAft>
              <a:spcPct val="35000"/>
            </a:spcAft>
            <a:buNone/>
          </a:pPr>
          <a:r>
            <a:rPr lang="en-GB" sz="3200" kern="1200" dirty="0"/>
            <a:t>Torbay RDI committee, Research council, Clinical school</a:t>
          </a:r>
        </a:p>
      </dsp:txBody>
      <dsp:txXfrm>
        <a:off x="8679668" y="1731441"/>
        <a:ext cx="2163104" cy="9176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5FD59-49D4-499C-83CE-6D09D5C21E16}">
      <dsp:nvSpPr>
        <dsp:cNvPr id="0" name=""/>
        <dsp:cNvSpPr/>
      </dsp:nvSpPr>
      <dsp:spPr>
        <a:xfrm>
          <a:off x="0" y="4502"/>
          <a:ext cx="7574280" cy="9591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357543-1396-4B71-ACF7-2401360F94B6}">
      <dsp:nvSpPr>
        <dsp:cNvPr id="0" name=""/>
        <dsp:cNvSpPr/>
      </dsp:nvSpPr>
      <dsp:spPr>
        <a:xfrm>
          <a:off x="290135" y="220306"/>
          <a:ext cx="527519" cy="5275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097E33-2AC2-47BD-8C63-9156A0629F9E}">
      <dsp:nvSpPr>
        <dsp:cNvPr id="0" name=""/>
        <dsp:cNvSpPr/>
      </dsp:nvSpPr>
      <dsp:spPr>
        <a:xfrm>
          <a:off x="1107791" y="4502"/>
          <a:ext cx="6466488" cy="95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508" tIns="101508" rIns="101508" bIns="101508" numCol="1" spcCol="1270" anchor="ctr" anchorCtr="0">
          <a:noAutofit/>
        </a:bodyPr>
        <a:lstStyle/>
        <a:p>
          <a:pPr marL="0" lvl="0" indent="0" algn="l" defTabSz="1066800">
            <a:lnSpc>
              <a:spcPct val="90000"/>
            </a:lnSpc>
            <a:spcBef>
              <a:spcPct val="0"/>
            </a:spcBef>
            <a:spcAft>
              <a:spcPct val="35000"/>
            </a:spcAft>
            <a:buNone/>
          </a:pPr>
          <a:r>
            <a:rPr lang="en-GB" sz="2400" kern="1200" dirty="0"/>
            <a:t>Lead Co-ordinator National research champion network (CAHPR/NIHR) </a:t>
          </a:r>
          <a:endParaRPr lang="en-US" sz="2400" kern="1200" dirty="0"/>
        </a:p>
      </dsp:txBody>
      <dsp:txXfrm>
        <a:off x="1107791" y="4502"/>
        <a:ext cx="6466488" cy="959127"/>
      </dsp:txXfrm>
    </dsp:sp>
    <dsp:sp modelId="{8A681291-A81B-4A0A-98E0-E871FC94F2EF}">
      <dsp:nvSpPr>
        <dsp:cNvPr id="0" name=""/>
        <dsp:cNvSpPr/>
      </dsp:nvSpPr>
      <dsp:spPr>
        <a:xfrm>
          <a:off x="0" y="1203411"/>
          <a:ext cx="7574280" cy="9591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852B46-BE9A-40B2-A316-9BEB2160C92F}">
      <dsp:nvSpPr>
        <dsp:cNvPr id="0" name=""/>
        <dsp:cNvSpPr/>
      </dsp:nvSpPr>
      <dsp:spPr>
        <a:xfrm>
          <a:off x="290135" y="1419215"/>
          <a:ext cx="527519" cy="5275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3A17CF-A9CF-40FC-903B-EA79EAE4EC82}">
      <dsp:nvSpPr>
        <dsp:cNvPr id="0" name=""/>
        <dsp:cNvSpPr/>
      </dsp:nvSpPr>
      <dsp:spPr>
        <a:xfrm>
          <a:off x="1107791" y="1203411"/>
          <a:ext cx="6466488" cy="95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508" tIns="101508" rIns="101508" bIns="101508" numCol="1" spcCol="1270" anchor="ctr" anchorCtr="0">
          <a:noAutofit/>
        </a:bodyPr>
        <a:lstStyle/>
        <a:p>
          <a:pPr marL="0" lvl="0" indent="0" algn="l" defTabSz="1066800">
            <a:lnSpc>
              <a:spcPct val="90000"/>
            </a:lnSpc>
            <a:spcBef>
              <a:spcPct val="0"/>
            </a:spcBef>
            <a:spcAft>
              <a:spcPct val="35000"/>
            </a:spcAft>
            <a:buNone/>
          </a:pPr>
          <a:r>
            <a:rPr lang="en-GB" sz="2400" kern="1200" dirty="0"/>
            <a:t>REDUCE Podiatry research co-lead</a:t>
          </a:r>
          <a:endParaRPr lang="en-US" sz="2400" kern="1200" dirty="0"/>
        </a:p>
      </dsp:txBody>
      <dsp:txXfrm>
        <a:off x="1107791" y="1203411"/>
        <a:ext cx="6466488" cy="959127"/>
      </dsp:txXfrm>
    </dsp:sp>
    <dsp:sp modelId="{6A3B1066-5F03-4A8A-87A0-7C300768268E}">
      <dsp:nvSpPr>
        <dsp:cNvPr id="0" name=""/>
        <dsp:cNvSpPr/>
      </dsp:nvSpPr>
      <dsp:spPr>
        <a:xfrm>
          <a:off x="0" y="2402320"/>
          <a:ext cx="7574280" cy="9591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BE713D-459C-4AF5-9ECC-CB34CD3CB1E1}">
      <dsp:nvSpPr>
        <dsp:cNvPr id="0" name=""/>
        <dsp:cNvSpPr/>
      </dsp:nvSpPr>
      <dsp:spPr>
        <a:xfrm>
          <a:off x="290135" y="2618124"/>
          <a:ext cx="527519" cy="52751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724226-EB50-4F99-8F5E-3B8329D84EF9}">
      <dsp:nvSpPr>
        <dsp:cNvPr id="0" name=""/>
        <dsp:cNvSpPr/>
      </dsp:nvSpPr>
      <dsp:spPr>
        <a:xfrm>
          <a:off x="1107791" y="2402320"/>
          <a:ext cx="6466488" cy="95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508" tIns="101508" rIns="101508" bIns="101508" numCol="1" spcCol="1270" anchor="ctr" anchorCtr="0">
          <a:noAutofit/>
        </a:bodyPr>
        <a:lstStyle/>
        <a:p>
          <a:pPr marL="0" lvl="0" indent="0" algn="l" defTabSz="1066800">
            <a:lnSpc>
              <a:spcPct val="90000"/>
            </a:lnSpc>
            <a:spcBef>
              <a:spcPct val="0"/>
            </a:spcBef>
            <a:spcAft>
              <a:spcPct val="35000"/>
            </a:spcAft>
            <a:buNone/>
          </a:pPr>
          <a:r>
            <a:rPr lang="en-GB" sz="2400" kern="1200"/>
            <a:t>Mentor/supervise Internships, Fellowships and PhD students</a:t>
          </a:r>
          <a:endParaRPr lang="en-US" sz="2400" kern="1200"/>
        </a:p>
      </dsp:txBody>
      <dsp:txXfrm>
        <a:off x="1107791" y="2402320"/>
        <a:ext cx="6466488" cy="959127"/>
      </dsp:txXfrm>
    </dsp:sp>
    <dsp:sp modelId="{3F25F7FC-791B-46EC-9BAF-469FBE7AC544}">
      <dsp:nvSpPr>
        <dsp:cNvPr id="0" name=""/>
        <dsp:cNvSpPr/>
      </dsp:nvSpPr>
      <dsp:spPr>
        <a:xfrm>
          <a:off x="0" y="3601229"/>
          <a:ext cx="7574280" cy="9591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6D215-28BC-4421-AD30-F2527CDDA797}">
      <dsp:nvSpPr>
        <dsp:cNvPr id="0" name=""/>
        <dsp:cNvSpPr/>
      </dsp:nvSpPr>
      <dsp:spPr>
        <a:xfrm>
          <a:off x="290135" y="3817032"/>
          <a:ext cx="527519" cy="52751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096923-DD76-420F-8547-72A465BBDCF6}">
      <dsp:nvSpPr>
        <dsp:cNvPr id="0" name=""/>
        <dsp:cNvSpPr/>
      </dsp:nvSpPr>
      <dsp:spPr>
        <a:xfrm>
          <a:off x="1107791" y="3601229"/>
          <a:ext cx="6466488" cy="95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508" tIns="101508" rIns="101508" bIns="101508" numCol="1" spcCol="1270" anchor="ctr" anchorCtr="0">
          <a:noAutofit/>
        </a:bodyPr>
        <a:lstStyle/>
        <a:p>
          <a:pPr marL="0" lvl="0" indent="0" algn="l" defTabSz="1066800">
            <a:lnSpc>
              <a:spcPct val="90000"/>
            </a:lnSpc>
            <a:spcBef>
              <a:spcPct val="0"/>
            </a:spcBef>
            <a:spcAft>
              <a:spcPct val="35000"/>
            </a:spcAft>
            <a:buNone/>
          </a:pPr>
          <a:r>
            <a:rPr lang="en-GB" sz="2400" kern="1200" dirty="0"/>
            <a:t>Supervise International students Advanced Practice MSc</a:t>
          </a:r>
          <a:endParaRPr lang="en-US" sz="2400" kern="1200" dirty="0"/>
        </a:p>
      </dsp:txBody>
      <dsp:txXfrm>
        <a:off x="1107791" y="3601229"/>
        <a:ext cx="6466488" cy="959127"/>
      </dsp:txXfrm>
    </dsp:sp>
    <dsp:sp modelId="{79BA5F3F-03ED-4204-BEC7-7A5C163742AF}">
      <dsp:nvSpPr>
        <dsp:cNvPr id="0" name=""/>
        <dsp:cNvSpPr/>
      </dsp:nvSpPr>
      <dsp:spPr>
        <a:xfrm>
          <a:off x="0" y="4800138"/>
          <a:ext cx="7574280" cy="9591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225D84-5C5A-4657-A9C0-EBA6746C3628}">
      <dsp:nvSpPr>
        <dsp:cNvPr id="0" name=""/>
        <dsp:cNvSpPr/>
      </dsp:nvSpPr>
      <dsp:spPr>
        <a:xfrm>
          <a:off x="290135" y="5015941"/>
          <a:ext cx="527519" cy="52751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14C57E-4CB0-4ADB-9C7E-DE7391A741DA}">
      <dsp:nvSpPr>
        <dsp:cNvPr id="0" name=""/>
        <dsp:cNvSpPr/>
      </dsp:nvSpPr>
      <dsp:spPr>
        <a:xfrm>
          <a:off x="1107791" y="4800138"/>
          <a:ext cx="6466488" cy="959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508" tIns="101508" rIns="101508" bIns="101508" numCol="1" spcCol="1270" anchor="ctr" anchorCtr="0">
          <a:noAutofit/>
        </a:bodyPr>
        <a:lstStyle/>
        <a:p>
          <a:pPr marL="0" lvl="0" indent="0" algn="l" defTabSz="1066800">
            <a:lnSpc>
              <a:spcPct val="90000"/>
            </a:lnSpc>
            <a:spcBef>
              <a:spcPct val="0"/>
            </a:spcBef>
            <a:spcAft>
              <a:spcPct val="35000"/>
            </a:spcAft>
            <a:buNone/>
          </a:pPr>
          <a:r>
            <a:rPr lang="en-GB" sz="2400" kern="1200" dirty="0"/>
            <a:t>Teach/peer review </a:t>
          </a:r>
          <a:endParaRPr lang="en-US" sz="2400" kern="1200" dirty="0"/>
        </a:p>
      </dsp:txBody>
      <dsp:txXfrm>
        <a:off x="1107791" y="4800138"/>
        <a:ext cx="6466488" cy="95912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F0653-1BDF-7E48-8B12-DCF66562B561}">
      <dsp:nvSpPr>
        <dsp:cNvPr id="0" name=""/>
        <dsp:cNvSpPr/>
      </dsp:nvSpPr>
      <dsp:spPr>
        <a:xfrm>
          <a:off x="-65128" y="125200"/>
          <a:ext cx="4311732" cy="3054774"/>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9AFB0B-FADC-A04E-95DB-C0208F41A248}">
      <dsp:nvSpPr>
        <dsp:cNvPr id="0" name=""/>
        <dsp:cNvSpPr/>
      </dsp:nvSpPr>
      <dsp:spPr>
        <a:xfrm>
          <a:off x="2090737" y="332292"/>
          <a:ext cx="2148363" cy="78239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Leading research</a:t>
          </a:r>
        </a:p>
      </dsp:txBody>
      <dsp:txXfrm>
        <a:off x="2128930" y="370485"/>
        <a:ext cx="2071977" cy="706010"/>
      </dsp:txXfrm>
    </dsp:sp>
    <dsp:sp modelId="{26DE6C18-001B-8348-8264-D1919FBFB375}">
      <dsp:nvSpPr>
        <dsp:cNvPr id="0" name=""/>
        <dsp:cNvSpPr/>
      </dsp:nvSpPr>
      <dsp:spPr>
        <a:xfrm>
          <a:off x="2090737" y="1212489"/>
          <a:ext cx="2148363" cy="78239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Active in research</a:t>
          </a:r>
        </a:p>
      </dsp:txBody>
      <dsp:txXfrm>
        <a:off x="2128930" y="1250682"/>
        <a:ext cx="2071977" cy="706010"/>
      </dsp:txXfrm>
    </dsp:sp>
    <dsp:sp modelId="{FC4E6FD9-8415-1D4F-BF8D-A9A0EF92C7EF}">
      <dsp:nvSpPr>
        <dsp:cNvPr id="0" name=""/>
        <dsp:cNvSpPr/>
      </dsp:nvSpPr>
      <dsp:spPr>
        <a:xfrm>
          <a:off x="2090737" y="2092685"/>
          <a:ext cx="2148363" cy="78239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User of research</a:t>
          </a:r>
        </a:p>
      </dsp:txBody>
      <dsp:txXfrm>
        <a:off x="2128930" y="2130878"/>
        <a:ext cx="2071977" cy="706010"/>
      </dsp:txXfrm>
    </dsp:sp>
  </dsp:spTree>
</dsp:drawing>
</file>

<file path=ppt/diagrams/layout1.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F01A3-67C0-4D7C-B6BD-579E2C172117}" type="datetimeFigureOut">
              <a:rPr lang="en-GB" smtClean="0"/>
              <a:t>20/09/2024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539486-7217-4575-BFC6-92795B06B1CD}" type="slidenum">
              <a:rPr lang="en-GB" smtClean="0"/>
              <a:t>‹#›</a:t>
            </a:fld>
            <a:endParaRPr lang="en-GB"/>
          </a:p>
        </p:txBody>
      </p:sp>
    </p:spTree>
    <p:extLst>
      <p:ext uri="{BB962C8B-B14F-4D97-AF65-F5344CB8AC3E}">
        <p14:creationId xmlns:p14="http://schemas.microsoft.com/office/powerpoint/2010/main" val="1920622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9DC9BE-8102-4ADA-9C69-422E2361041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9559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r>
              <a:rPr lang="en-GB" dirty="0" err="1"/>
              <a:t>Berlowitz</a:t>
            </a:r>
            <a:r>
              <a:rPr lang="en-GB" dirty="0"/>
              <a:t> DR, </a:t>
            </a:r>
            <a:r>
              <a:rPr lang="en-GB" dirty="0" err="1"/>
              <a:t>Brienza</a:t>
            </a:r>
            <a:r>
              <a:rPr lang="en-GB" dirty="0"/>
              <a:t> DM. Are all pressure ulcers the result of deep tissue injury? A review of the literature. Ostomy Wound Manage. 2007;53(10):34-8. </a:t>
            </a:r>
          </a:p>
          <a:p>
            <a:r>
              <a:rPr lang="en-GB" dirty="0"/>
              <a:t>Bader DL, Worsley PR. Technologies to monitor the health of loaded skin tissues. Biomed </a:t>
            </a:r>
            <a:r>
              <a:rPr lang="en-GB" dirty="0" err="1"/>
              <a:t>Eng</a:t>
            </a:r>
            <a:r>
              <a:rPr lang="en-GB" dirty="0"/>
              <a:t> Online. 2018;17(1):40. </a:t>
            </a:r>
          </a:p>
          <a:p>
            <a:endParaRPr lang="en-GB" dirty="0"/>
          </a:p>
        </p:txBody>
      </p:sp>
      <p:sp>
        <p:nvSpPr>
          <p:cNvPr id="4" name="Slide Number Placeholder 3"/>
          <p:cNvSpPr>
            <a:spLocks noGrp="1"/>
          </p:cNvSpPr>
          <p:nvPr>
            <p:ph type="sldNum" sz="quarter" idx="5"/>
          </p:nvPr>
        </p:nvSpPr>
        <p:spPr/>
        <p:txBody>
          <a:bodyPr/>
          <a:lstStyle/>
          <a:p>
            <a:fld id="{34282AB6-6C82-4F41-A302-9514B12E75AD}" type="slidenum">
              <a:rPr lang="en-GB" smtClean="0"/>
              <a:t>5</a:t>
            </a:fld>
            <a:endParaRPr lang="en-GB"/>
          </a:p>
        </p:txBody>
      </p:sp>
    </p:spTree>
    <p:extLst>
      <p:ext uri="{BB962C8B-B14F-4D97-AF65-F5344CB8AC3E}">
        <p14:creationId xmlns:p14="http://schemas.microsoft.com/office/powerpoint/2010/main" val="179313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443C47D-0765-4E6A-902B-D00E76974BF6}" type="slidenum">
              <a:rPr lang="en-GB" smtClean="0"/>
              <a:t>6</a:t>
            </a:fld>
            <a:endParaRPr lang="en-GB"/>
          </a:p>
        </p:txBody>
      </p:sp>
    </p:spTree>
    <p:extLst>
      <p:ext uri="{BB962C8B-B14F-4D97-AF65-F5344CB8AC3E}">
        <p14:creationId xmlns:p14="http://schemas.microsoft.com/office/powerpoint/2010/main" val="184657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CACF08C-D48D-4B2B-B121-173AF480507A}" type="slidenum">
              <a:rPr lang="en-GB" smtClean="0"/>
              <a:t>9</a:t>
            </a:fld>
            <a:endParaRPr lang="en-GB"/>
          </a:p>
        </p:txBody>
      </p:sp>
    </p:spTree>
    <p:extLst>
      <p:ext uri="{BB962C8B-B14F-4D97-AF65-F5344CB8AC3E}">
        <p14:creationId xmlns:p14="http://schemas.microsoft.com/office/powerpoint/2010/main" val="505137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1</a:t>
            </a:r>
            <a:r>
              <a:rPr lang="en-GB" baseline="0" dirty="0"/>
              <a:t> immediately after issue, MPPP reduced across all ROI’s</a:t>
            </a:r>
          </a:p>
          <a:p>
            <a:pPr marL="0" indent="0">
              <a:buNone/>
            </a:pPr>
            <a:endParaRPr lang="en-GB" dirty="0"/>
          </a:p>
        </p:txBody>
      </p:sp>
      <p:sp>
        <p:nvSpPr>
          <p:cNvPr id="4" name="Slide Number Placeholder 3"/>
          <p:cNvSpPr>
            <a:spLocks noGrp="1"/>
          </p:cNvSpPr>
          <p:nvPr>
            <p:ph type="sldNum" sz="quarter" idx="10"/>
          </p:nvPr>
        </p:nvSpPr>
        <p:spPr/>
        <p:txBody>
          <a:bodyPr/>
          <a:lstStyle/>
          <a:p>
            <a:fld id="{1443C47D-0765-4E6A-902B-D00E76974BF6}" type="slidenum">
              <a:rPr lang="en-GB" smtClean="0"/>
              <a:t>16</a:t>
            </a:fld>
            <a:endParaRPr lang="en-GB"/>
          </a:p>
        </p:txBody>
      </p:sp>
    </p:spTree>
    <p:extLst>
      <p:ext uri="{BB962C8B-B14F-4D97-AF65-F5344CB8AC3E}">
        <p14:creationId xmlns:p14="http://schemas.microsoft.com/office/powerpoint/2010/main" val="498124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I am not suggesting that providing all people with diabetes with the perfect insole will reduce amputation</a:t>
            </a:r>
            <a:r>
              <a:rPr lang="en-GB" baseline="0" dirty="0"/>
              <a:t> rates. And its important that we acknowledge that foot ulcer prevention is complex and multifactorial.</a:t>
            </a:r>
          </a:p>
          <a:p>
            <a:endParaRPr lang="en-GB" baseline="0" dirty="0"/>
          </a:p>
          <a:p>
            <a:r>
              <a:rPr lang="en-GB" baseline="0" dirty="0"/>
              <a:t>To have real impact on health outcomes you need input from the whole foot protection team, however biomechanics and insole provision is one important aspect of that foot prevention strategy and that is what this presentation will now focus on. </a:t>
            </a:r>
            <a:endParaRPr lang="en-GB" dirty="0"/>
          </a:p>
          <a:p>
            <a:endParaRPr lang="en-GB" dirty="0"/>
          </a:p>
          <a:p>
            <a:r>
              <a:rPr lang="en-GB" dirty="0"/>
              <a:t>Prevention and treatment of ulceration is complex</a:t>
            </a:r>
            <a:r>
              <a:rPr lang="en-GB" baseline="0" dirty="0"/>
              <a:t> and multifactorial. </a:t>
            </a:r>
            <a:endParaRPr lang="en-GB" dirty="0"/>
          </a:p>
          <a:p>
            <a:endParaRPr lang="en-GB" dirty="0"/>
          </a:p>
          <a:p>
            <a:r>
              <a:rPr lang="en-GB" dirty="0"/>
              <a:t>Insoles</a:t>
            </a:r>
          </a:p>
          <a:p>
            <a:r>
              <a:rPr lang="en-GB" dirty="0"/>
              <a:t>Footwear</a:t>
            </a:r>
          </a:p>
          <a:p>
            <a:r>
              <a:rPr lang="en-GB" dirty="0"/>
              <a:t>Metabolic</a:t>
            </a:r>
            <a:r>
              <a:rPr lang="en-GB" baseline="0" dirty="0"/>
              <a:t> control</a:t>
            </a:r>
          </a:p>
          <a:p>
            <a:r>
              <a:rPr lang="en-GB" baseline="0" dirty="0"/>
              <a:t>Education</a:t>
            </a:r>
          </a:p>
          <a:p>
            <a:r>
              <a:rPr lang="en-GB" baseline="0" dirty="0"/>
              <a:t>Callus debridement</a:t>
            </a:r>
          </a:p>
          <a:p>
            <a:r>
              <a:rPr lang="en-GB" baseline="0" dirty="0"/>
              <a:t>Vascular control</a:t>
            </a:r>
            <a:endParaRPr lang="en-GB" dirty="0"/>
          </a:p>
        </p:txBody>
      </p:sp>
      <p:sp>
        <p:nvSpPr>
          <p:cNvPr id="4" name="Slide Number Placeholder 3"/>
          <p:cNvSpPr>
            <a:spLocks noGrp="1"/>
          </p:cNvSpPr>
          <p:nvPr>
            <p:ph type="sldNum" sz="quarter" idx="10"/>
          </p:nvPr>
        </p:nvSpPr>
        <p:spPr/>
        <p:txBody>
          <a:bodyPr/>
          <a:lstStyle/>
          <a:p>
            <a:fld id="{5CACF08C-D48D-4B2B-B121-173AF480507A}" type="slidenum">
              <a:rPr lang="en-GB" smtClean="0"/>
              <a:t>17</a:t>
            </a:fld>
            <a:endParaRPr lang="en-GB" dirty="0"/>
          </a:p>
        </p:txBody>
      </p:sp>
    </p:spTree>
    <p:extLst>
      <p:ext uri="{BB962C8B-B14F-4D97-AF65-F5344CB8AC3E}">
        <p14:creationId xmlns:p14="http://schemas.microsoft.com/office/powerpoint/2010/main" val="2945135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9DC9BE-8102-4ADA-9C69-422E2361041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430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88E3-F0E7-779D-CA57-B805BB0884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9400CD1-809C-62BC-B20D-24EC383724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CC7BC43-74F2-C5F9-2AB4-CEE85A3C3B9D}"/>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5" name="Footer Placeholder 4">
            <a:extLst>
              <a:ext uri="{FF2B5EF4-FFF2-40B4-BE49-F238E27FC236}">
                <a16:creationId xmlns:a16="http://schemas.microsoft.com/office/drawing/2014/main" id="{F7801399-0EA2-EFF3-F387-CD497D12B8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D91774-307E-107E-82B5-52A81262247A}"/>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3552872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A269-E7BE-4E1C-1528-7A7756EB56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453E20-4710-985F-BB8F-1C6E04FA06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98B05D-0775-7BA1-3A8D-944539AF831E}"/>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5" name="Footer Placeholder 4">
            <a:extLst>
              <a:ext uri="{FF2B5EF4-FFF2-40B4-BE49-F238E27FC236}">
                <a16:creationId xmlns:a16="http://schemas.microsoft.com/office/drawing/2014/main" id="{4B35E58F-7E26-0A82-3DBA-472E3A3A21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88D2A3-ED40-5809-6F26-6AD1764C67B1}"/>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2294961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4325F-2F4D-2671-F939-35A0F1A164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5552D8B-667B-D2C8-5C46-8F054496AE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CA845E-12D6-6F36-DA1A-910866EA5A8B}"/>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5" name="Footer Placeholder 4">
            <a:extLst>
              <a:ext uri="{FF2B5EF4-FFF2-40B4-BE49-F238E27FC236}">
                <a16:creationId xmlns:a16="http://schemas.microsoft.com/office/drawing/2014/main" id="{6D64BC2E-00FE-97EF-D276-570D71BF12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E9221B-31B4-2831-A33F-E8FE4292A7E9}"/>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2607921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0836E-0491-64AF-BB61-005F182C9C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C3C8AA-668D-6106-C179-191A41B8FB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879A45C-5BD8-7607-A35B-F65CA68728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52659A3-C9CE-3693-8737-7F2C84EEE14A}"/>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6" name="Footer Placeholder 5">
            <a:extLst>
              <a:ext uri="{FF2B5EF4-FFF2-40B4-BE49-F238E27FC236}">
                <a16:creationId xmlns:a16="http://schemas.microsoft.com/office/drawing/2014/main" id="{2A281B59-5D67-8903-AB5B-0F95F93786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119299-11C4-AD73-4D3D-2CE0FB8C1E3F}"/>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1268623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D6477-3CD6-83BA-001B-72BF660DE5C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B7ADAF-0A03-ADC4-2CC8-DFAB5384C0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940BE9-A7F0-489F-2578-2D137101D2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6E0FF52-38D5-AAF8-DB2F-B3BDCFF7CB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068601-3191-5AFF-C9D2-01E36F290D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A48DCD-B89C-B0CE-7A91-9EFC4CD45076}"/>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8" name="Footer Placeholder 7">
            <a:extLst>
              <a:ext uri="{FF2B5EF4-FFF2-40B4-BE49-F238E27FC236}">
                <a16:creationId xmlns:a16="http://schemas.microsoft.com/office/drawing/2014/main" id="{610C76B3-0C64-20A0-9E65-892278E146D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E3B0983-C554-1573-70F3-BD0AA45AA4F4}"/>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1056614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DADB7-17B7-AE1D-4D8E-A513A8AB93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8BA18F0-CFFB-4A44-A793-052AE1BEFDB2}"/>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4" name="Footer Placeholder 3">
            <a:extLst>
              <a:ext uri="{FF2B5EF4-FFF2-40B4-BE49-F238E27FC236}">
                <a16:creationId xmlns:a16="http://schemas.microsoft.com/office/drawing/2014/main" id="{BC8A0BAB-C77F-5EE0-FA49-06080AB50D3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B478B3B-73CF-5269-BC9B-1F957C002EDB}"/>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2923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C97BFA-B719-9079-0EE8-50C72948995D}"/>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3" name="Footer Placeholder 2">
            <a:extLst>
              <a:ext uri="{FF2B5EF4-FFF2-40B4-BE49-F238E27FC236}">
                <a16:creationId xmlns:a16="http://schemas.microsoft.com/office/drawing/2014/main" id="{65F51A04-825D-B83E-A085-241BC7D533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572828B-2AEE-E961-1721-56188D6DB8C6}"/>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2007702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EC1BB-6A8F-1FA9-C44E-8456461E6A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5757FE8-D51D-0589-C92A-54A582392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A0C47E7-B499-6052-36B5-86CE11FC6A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0EDFB9-BD14-A801-A516-1B9574BE863F}"/>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6" name="Footer Placeholder 5">
            <a:extLst>
              <a:ext uri="{FF2B5EF4-FFF2-40B4-BE49-F238E27FC236}">
                <a16:creationId xmlns:a16="http://schemas.microsoft.com/office/drawing/2014/main" id="{3C033BB8-9054-E064-9B6C-AEFD56B8CC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84ED9D-63B9-69EB-9E1F-E621DDB150F9}"/>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1785821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0220E-2030-DDD2-7297-64B169A073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C87066E-6D86-8A78-9CE4-F9969302E5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50E700-543D-4A7C-958A-D408F323E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6EAF11-14F8-78B1-72EC-BB1199896CDB}"/>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6" name="Footer Placeholder 5">
            <a:extLst>
              <a:ext uri="{FF2B5EF4-FFF2-40B4-BE49-F238E27FC236}">
                <a16:creationId xmlns:a16="http://schemas.microsoft.com/office/drawing/2014/main" id="{A47884B7-3726-7E65-CE6C-F095A0D2DF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E689D1-9FF9-3388-E262-C6242213231B}"/>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2535011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65F91-F35F-1769-1793-0F45C802A79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363D73-864D-F683-7F65-A3A3520972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148FCD-783D-E3AD-6356-83D175C1EF05}"/>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5" name="Footer Placeholder 4">
            <a:extLst>
              <a:ext uri="{FF2B5EF4-FFF2-40B4-BE49-F238E27FC236}">
                <a16:creationId xmlns:a16="http://schemas.microsoft.com/office/drawing/2014/main" id="{5C5D25F5-901F-4223-375E-506436ECB9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C853B4-D712-3A01-BD9B-E644118E1BC1}"/>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1918314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1B31D3-214B-DA3A-1E74-9CB18A01A2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BAA581-2538-BA7B-A214-ED0918B129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52C9F6-52C0-F226-856A-3C6FE7F34809}"/>
              </a:ext>
            </a:extLst>
          </p:cNvPr>
          <p:cNvSpPr>
            <a:spLocks noGrp="1"/>
          </p:cNvSpPr>
          <p:nvPr>
            <p:ph type="dt" sz="half" idx="10"/>
          </p:nvPr>
        </p:nvSpPr>
        <p:spPr/>
        <p:txBody>
          <a:bodyPr/>
          <a:lstStyle/>
          <a:p>
            <a:fld id="{EE5B1F52-4C95-4B20-A850-253433CD11D3}" type="datetimeFigureOut">
              <a:rPr lang="en-GB" smtClean="0"/>
              <a:t>20/09/2024</a:t>
            </a:fld>
            <a:endParaRPr lang="en-GB"/>
          </a:p>
        </p:txBody>
      </p:sp>
      <p:sp>
        <p:nvSpPr>
          <p:cNvPr id="5" name="Footer Placeholder 4">
            <a:extLst>
              <a:ext uri="{FF2B5EF4-FFF2-40B4-BE49-F238E27FC236}">
                <a16:creationId xmlns:a16="http://schemas.microsoft.com/office/drawing/2014/main" id="{61B36A62-0F0E-C44B-2C6F-9606D646EA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9F8F0E-1662-4E6C-3C8F-01D5ECB938BB}"/>
              </a:ext>
            </a:extLst>
          </p:cNvPr>
          <p:cNvSpPr>
            <a:spLocks noGrp="1"/>
          </p:cNvSpPr>
          <p:nvPr>
            <p:ph type="sldNum" sz="quarter" idx="12"/>
          </p:nvPr>
        </p:nvSpPr>
        <p:spPr/>
        <p:txBody>
          <a:bodyPr/>
          <a:lstStyle/>
          <a:p>
            <a:fld id="{CEB81674-B256-43D0-ACA2-43B6B6C874AC}" type="slidenum">
              <a:rPr lang="en-GB" smtClean="0"/>
              <a:t>‹#›</a:t>
            </a:fld>
            <a:endParaRPr lang="en-GB"/>
          </a:p>
        </p:txBody>
      </p:sp>
    </p:spTree>
    <p:extLst>
      <p:ext uri="{BB962C8B-B14F-4D97-AF65-F5344CB8AC3E}">
        <p14:creationId xmlns:p14="http://schemas.microsoft.com/office/powerpoint/2010/main" val="3169145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546865-AC30-C11C-3063-E1C8D3D31B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2C085F-067C-B4AF-2230-1F8DE8B03F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1E149E-22BD-16A3-5264-1EA616F6B1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5B1F52-4C95-4B20-A850-253433CD11D3}" type="datetimeFigureOut">
              <a:rPr lang="en-GB" smtClean="0"/>
              <a:t>20/09/2024</a:t>
            </a:fld>
            <a:endParaRPr lang="en-GB"/>
          </a:p>
        </p:txBody>
      </p:sp>
      <p:sp>
        <p:nvSpPr>
          <p:cNvPr id="5" name="Footer Placeholder 4">
            <a:extLst>
              <a:ext uri="{FF2B5EF4-FFF2-40B4-BE49-F238E27FC236}">
                <a16:creationId xmlns:a16="http://schemas.microsoft.com/office/drawing/2014/main" id="{7015279D-09CD-4BB9-6C7A-14D3C9BDB3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986372-0BE5-9A0B-A949-92003190AA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B81674-B256-43D0-ACA2-43B6B6C874AC}" type="slidenum">
              <a:rPr lang="en-GB" smtClean="0"/>
              <a:t>‹#›</a:t>
            </a:fld>
            <a:endParaRPr lang="en-GB"/>
          </a:p>
        </p:txBody>
      </p:sp>
    </p:spTree>
    <p:extLst>
      <p:ext uri="{BB962C8B-B14F-4D97-AF65-F5344CB8AC3E}">
        <p14:creationId xmlns:p14="http://schemas.microsoft.com/office/powerpoint/2010/main" val="3779251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17" Type="http://schemas.openxmlformats.org/officeDocument/2006/relationships/image" Target="../media/image13.svg"/><Relationship Id="rId2" Type="http://schemas.openxmlformats.org/officeDocument/2006/relationships/notesSlide" Target="../notesSlides/notesSlide1.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7.svg"/><Relationship Id="rId5" Type="http://schemas.openxmlformats.org/officeDocument/2006/relationships/diagramQuickStyle" Target="../diagrams/quickStyle1.xml"/><Relationship Id="rId15" Type="http://schemas.openxmlformats.org/officeDocument/2006/relationships/image" Target="../media/image11.sv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png"/><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27F7D-D47C-4902-895A-6146B34CB786}"/>
              </a:ext>
            </a:extLst>
          </p:cNvPr>
          <p:cNvSpPr>
            <a:spLocks noGrp="1"/>
          </p:cNvSpPr>
          <p:nvPr>
            <p:ph type="ctrTitle"/>
          </p:nvPr>
        </p:nvSpPr>
        <p:spPr>
          <a:xfrm>
            <a:off x="1887794" y="1789216"/>
            <a:ext cx="8193006" cy="1768648"/>
          </a:xfrm>
        </p:spPr>
        <p:txBody>
          <a:bodyPr/>
          <a:lstStyle/>
          <a:p>
            <a:pPr defTabSz="624078"/>
            <a:r>
              <a:rPr lang="en-GB" sz="4095" b="1" dirty="0"/>
              <a:t>Research Leader –A journey</a:t>
            </a:r>
            <a:endParaRPr lang="en-GB" b="1" dirty="0"/>
          </a:p>
        </p:txBody>
      </p:sp>
      <p:sp>
        <p:nvSpPr>
          <p:cNvPr id="3" name="Subtitle 2">
            <a:extLst>
              <a:ext uri="{FF2B5EF4-FFF2-40B4-BE49-F238E27FC236}">
                <a16:creationId xmlns:a16="http://schemas.microsoft.com/office/drawing/2014/main" id="{EF829DC5-01DA-4DAB-AB05-9B022185E59A}"/>
              </a:ext>
            </a:extLst>
          </p:cNvPr>
          <p:cNvSpPr>
            <a:spLocks noGrp="1"/>
          </p:cNvSpPr>
          <p:nvPr>
            <p:ph type="subTitle" idx="1"/>
          </p:nvPr>
        </p:nvSpPr>
        <p:spPr>
          <a:xfrm>
            <a:off x="2731626" y="3890842"/>
            <a:ext cx="6852212" cy="1768647"/>
          </a:xfrm>
        </p:spPr>
        <p:txBody>
          <a:bodyPr>
            <a:normAutofit/>
          </a:bodyPr>
          <a:lstStyle/>
          <a:p>
            <a:pPr defTabSz="624078">
              <a:spcBef>
                <a:spcPts val="683"/>
              </a:spcBef>
            </a:pPr>
            <a:r>
              <a:rPr lang="en-GB" sz="2800" b="1" dirty="0"/>
              <a:t>Dr Richard Collings</a:t>
            </a:r>
          </a:p>
          <a:p>
            <a:pPr defTabSz="624078">
              <a:spcBef>
                <a:spcPts val="683"/>
              </a:spcBef>
            </a:pPr>
            <a:r>
              <a:rPr lang="en-GB" sz="2000" dirty="0"/>
              <a:t>Interim Head of Podiatry and Orthotic services (TSDFT)</a:t>
            </a:r>
          </a:p>
          <a:p>
            <a:pPr defTabSz="624078">
              <a:spcBef>
                <a:spcPts val="683"/>
              </a:spcBef>
            </a:pPr>
            <a:r>
              <a:rPr lang="en-GB" sz="2000" dirty="0"/>
              <a:t>Honorary Clinical Fellow (University of Plymouth) </a:t>
            </a:r>
          </a:p>
        </p:txBody>
      </p:sp>
      <p:sp>
        <p:nvSpPr>
          <p:cNvPr id="4" name="Title 1">
            <a:extLst>
              <a:ext uri="{FF2B5EF4-FFF2-40B4-BE49-F238E27FC236}">
                <a16:creationId xmlns:a16="http://schemas.microsoft.com/office/drawing/2014/main" id="{3FEB903F-FA71-47B0-8795-B6A23865893E}"/>
              </a:ext>
            </a:extLst>
          </p:cNvPr>
          <p:cNvSpPr>
            <a:spLocks noGrp="1"/>
          </p:cNvSpPr>
          <p:nvPr/>
        </p:nvSpPr>
        <p:spPr>
          <a:xfrm>
            <a:off x="2111200" y="2122195"/>
            <a:ext cx="2935532" cy="2918446"/>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defTabSz="624078">
              <a:spcAft>
                <a:spcPts val="450"/>
              </a:spcAft>
            </a:pPr>
            <a:br>
              <a:rPr lang="en-GB" sz="1200" spc="-35">
                <a:solidFill>
                  <a:srgbClr val="FFFFFF"/>
                </a:solidFill>
              </a:rPr>
            </a:br>
            <a:r>
              <a:rPr lang="en-GB" sz="1200" spc="-35">
                <a:solidFill>
                  <a:srgbClr val="FFFFFF"/>
                </a:solidFill>
              </a:rPr>
              <a:t>SENSE</a:t>
            </a:r>
            <a:br>
              <a:rPr lang="en-GB" sz="1200" spc="-35">
                <a:solidFill>
                  <a:srgbClr val="FFFFFF"/>
                </a:solidFill>
              </a:rPr>
            </a:br>
            <a:br>
              <a:rPr lang="en-GB" sz="1200" spc="-35">
                <a:solidFill>
                  <a:srgbClr val="FFFFFF"/>
                </a:solidFill>
              </a:rPr>
            </a:br>
            <a:br>
              <a:rPr lang="en-GB" sz="1200" spc="-35">
                <a:solidFill>
                  <a:srgbClr val="FFFFFF"/>
                </a:solidFill>
              </a:rPr>
            </a:br>
            <a:br>
              <a:rPr lang="en-GB" sz="1200" spc="-35">
                <a:solidFill>
                  <a:srgbClr val="FFFFFF"/>
                </a:solidFill>
              </a:rPr>
            </a:br>
            <a:br>
              <a:rPr lang="en-GB" sz="1200" spc="-35">
                <a:solidFill>
                  <a:srgbClr val="FFFFFF"/>
                </a:solidFill>
              </a:rPr>
            </a:br>
            <a:br>
              <a:rPr lang="en-GB" sz="1200" spc="-35">
                <a:solidFill>
                  <a:srgbClr val="FFFFFF"/>
                </a:solidFill>
              </a:rPr>
            </a:br>
            <a:endParaRPr lang="en-GB" sz="1200">
              <a:solidFill>
                <a:srgbClr val="FFFFFF"/>
              </a:solidFill>
            </a:endParaRPr>
          </a:p>
        </p:txBody>
      </p:sp>
      <p:pic>
        <p:nvPicPr>
          <p:cNvPr id="7" name="Picture 6">
            <a:extLst>
              <a:ext uri="{FF2B5EF4-FFF2-40B4-BE49-F238E27FC236}">
                <a16:creationId xmlns:a16="http://schemas.microsoft.com/office/drawing/2014/main" id="{193F22E2-AFAE-482B-9A6F-159848E30BAE}"/>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707626" y="559117"/>
            <a:ext cx="6280025" cy="1361962"/>
          </a:xfrm>
          <a:prstGeom prst="rect">
            <a:avLst/>
          </a:prstGeom>
        </p:spPr>
      </p:pic>
      <p:pic>
        <p:nvPicPr>
          <p:cNvPr id="5" name="Picture 4">
            <a:extLst>
              <a:ext uri="{FF2B5EF4-FFF2-40B4-BE49-F238E27FC236}">
                <a16:creationId xmlns:a16="http://schemas.microsoft.com/office/drawing/2014/main" id="{65883C3B-7B12-121E-7E44-67E5C1D2FD57}"/>
              </a:ext>
            </a:extLst>
          </p:cNvPr>
          <p:cNvPicPr>
            <a:picLocks noChangeAspect="1"/>
          </p:cNvPicPr>
          <p:nvPr/>
        </p:nvPicPr>
        <p:blipFill>
          <a:blip r:embed="rId3"/>
          <a:stretch>
            <a:fillRect/>
          </a:stretch>
        </p:blipFill>
        <p:spPr>
          <a:xfrm>
            <a:off x="695386" y="5040641"/>
            <a:ext cx="2036240" cy="1542422"/>
          </a:xfrm>
          <a:prstGeom prst="rect">
            <a:avLst/>
          </a:prstGeom>
        </p:spPr>
      </p:pic>
      <p:pic>
        <p:nvPicPr>
          <p:cNvPr id="6" name="Picture 5">
            <a:extLst>
              <a:ext uri="{FF2B5EF4-FFF2-40B4-BE49-F238E27FC236}">
                <a16:creationId xmlns:a16="http://schemas.microsoft.com/office/drawing/2014/main" id="{72D9AB3E-37B7-5475-9C52-DA1E1F87D009}"/>
              </a:ext>
            </a:extLst>
          </p:cNvPr>
          <p:cNvPicPr>
            <a:picLocks noChangeAspect="1"/>
          </p:cNvPicPr>
          <p:nvPr/>
        </p:nvPicPr>
        <p:blipFill rotWithShape="1">
          <a:blip r:embed="rId4"/>
          <a:srcRect l="77428" b="81603"/>
          <a:stretch/>
        </p:blipFill>
        <p:spPr>
          <a:xfrm>
            <a:off x="861019" y="579773"/>
            <a:ext cx="2615879" cy="1476000"/>
          </a:xfrm>
          <a:prstGeom prst="rect">
            <a:avLst/>
          </a:prstGeom>
        </p:spPr>
      </p:pic>
    </p:spTree>
    <p:extLst>
      <p:ext uri="{BB962C8B-B14F-4D97-AF65-F5344CB8AC3E}">
        <p14:creationId xmlns:p14="http://schemas.microsoft.com/office/powerpoint/2010/main" val="2090637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20A5AC-B286-4927-A556-E62F15F9785E}"/>
              </a:ext>
            </a:extLst>
          </p:cNvPr>
          <p:cNvSpPr>
            <a:spLocks noGrp="1"/>
          </p:cNvSpPr>
          <p:nvPr>
            <p:ph type="title"/>
          </p:nvPr>
        </p:nvSpPr>
        <p:spPr>
          <a:xfrm>
            <a:off x="841248" y="256032"/>
            <a:ext cx="10506456" cy="1014984"/>
          </a:xfrm>
        </p:spPr>
        <p:txBody>
          <a:bodyPr rtlCol="0" anchor="b">
            <a:normAutofit/>
          </a:bodyPr>
          <a:lstStyle/>
          <a:p>
            <a:pPr rtl="0"/>
            <a:r>
              <a:rPr lang="en-GB" dirty="0"/>
              <a:t>Career journey to date:</a:t>
            </a:r>
          </a:p>
        </p:txBody>
      </p:sp>
      <p:sp>
        <p:nvSpPr>
          <p:cNvPr id="14" name="Rectangle 13">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Content Placeholder 6" descr="SmartArt Process diagram">
            <a:extLst>
              <a:ext uri="{FF2B5EF4-FFF2-40B4-BE49-F238E27FC236}">
                <a16:creationId xmlns:a16="http://schemas.microsoft.com/office/drawing/2014/main" id="{3F3F2756-2E70-4E81-9B93-4AC1BABBED19}"/>
              </a:ext>
            </a:extLst>
          </p:cNvPr>
          <p:cNvGraphicFramePr>
            <a:graphicFrameLocks noGrp="1"/>
          </p:cNvGraphicFramePr>
          <p:nvPr>
            <p:ph idx="1"/>
            <p:extLst>
              <p:ext uri="{D42A27DB-BD31-4B8C-83A1-F6EECF244321}">
                <p14:modId xmlns:p14="http://schemas.microsoft.com/office/powerpoint/2010/main" val="3763226412"/>
              </p:ext>
            </p:extLst>
          </p:nvPr>
        </p:nvGraphicFramePr>
        <p:xfrm>
          <a:off x="838200" y="1390650"/>
          <a:ext cx="10515600" cy="4893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89F8DB1B-7B2C-47FA-6225-EBF527DEEA6F}"/>
              </a:ext>
            </a:extLst>
          </p:cNvPr>
          <p:cNvSpPr txBox="1"/>
          <p:nvPr/>
        </p:nvSpPr>
        <p:spPr>
          <a:xfrm>
            <a:off x="3256709" y="2654812"/>
            <a:ext cx="1285875" cy="646331"/>
          </a:xfrm>
          <a:prstGeom prst="rect">
            <a:avLst/>
          </a:prstGeom>
          <a:noFill/>
        </p:spPr>
        <p:txBody>
          <a:bodyPr wrap="square" rtlCol="0">
            <a:spAutoFit/>
          </a:bodyPr>
          <a:lstStyle/>
          <a:p>
            <a:r>
              <a:rPr lang="en-GB" dirty="0"/>
              <a:t>Podiatry </a:t>
            </a:r>
            <a:r>
              <a:rPr lang="en-GB" b="1" dirty="0">
                <a:latin typeface="+mj-lt"/>
              </a:rPr>
              <a:t>BSc/MSc</a:t>
            </a:r>
            <a:endParaRPr lang="en-GB" dirty="0"/>
          </a:p>
        </p:txBody>
      </p:sp>
      <p:pic>
        <p:nvPicPr>
          <p:cNvPr id="18" name="Picture 17" descr="A cartoon of a person in blue uniform&#10;&#10;Description automatically generated">
            <a:extLst>
              <a:ext uri="{FF2B5EF4-FFF2-40B4-BE49-F238E27FC236}">
                <a16:creationId xmlns:a16="http://schemas.microsoft.com/office/drawing/2014/main" id="{00E55713-6873-23C4-6BDD-0FF7FB8E1767}"/>
              </a:ext>
            </a:extLst>
          </p:cNvPr>
          <p:cNvPicPr>
            <a:picLocks noChangeAspect="1"/>
          </p:cNvPicPr>
          <p:nvPr/>
        </p:nvPicPr>
        <p:blipFill>
          <a:blip r:embed="rId8"/>
          <a:stretch>
            <a:fillRect/>
          </a:stretch>
        </p:blipFill>
        <p:spPr>
          <a:xfrm>
            <a:off x="1344588" y="3429000"/>
            <a:ext cx="866775" cy="939006"/>
          </a:xfrm>
          <a:prstGeom prst="rect">
            <a:avLst/>
          </a:prstGeom>
        </p:spPr>
      </p:pic>
      <p:pic>
        <p:nvPicPr>
          <p:cNvPr id="20" name="Picture 19" descr="A group of feet with smiley faces drawn on them&#10;&#10;Description automatically generated">
            <a:extLst>
              <a:ext uri="{FF2B5EF4-FFF2-40B4-BE49-F238E27FC236}">
                <a16:creationId xmlns:a16="http://schemas.microsoft.com/office/drawing/2014/main" id="{642959AB-9F44-8432-8B69-64F3E0B1DB6E}"/>
              </a:ext>
            </a:extLst>
          </p:cNvPr>
          <p:cNvPicPr>
            <a:picLocks noChangeAspect="1"/>
          </p:cNvPicPr>
          <p:nvPr/>
        </p:nvPicPr>
        <p:blipFill>
          <a:blip r:embed="rId9"/>
          <a:stretch>
            <a:fillRect/>
          </a:stretch>
        </p:blipFill>
        <p:spPr>
          <a:xfrm>
            <a:off x="3400425" y="3738395"/>
            <a:ext cx="1142159" cy="733266"/>
          </a:xfrm>
          <a:prstGeom prst="rect">
            <a:avLst/>
          </a:prstGeom>
        </p:spPr>
      </p:pic>
      <p:sp>
        <p:nvSpPr>
          <p:cNvPr id="3" name="TextBox 2">
            <a:extLst>
              <a:ext uri="{FF2B5EF4-FFF2-40B4-BE49-F238E27FC236}">
                <a16:creationId xmlns:a16="http://schemas.microsoft.com/office/drawing/2014/main" id="{512097CA-177E-2E2E-62EF-4CFB91450B98}"/>
              </a:ext>
            </a:extLst>
          </p:cNvPr>
          <p:cNvSpPr txBox="1"/>
          <p:nvPr/>
        </p:nvSpPr>
        <p:spPr>
          <a:xfrm>
            <a:off x="5153549" y="2538066"/>
            <a:ext cx="1744910" cy="923330"/>
          </a:xfrm>
          <a:prstGeom prst="rect">
            <a:avLst/>
          </a:prstGeom>
          <a:noFill/>
        </p:spPr>
        <p:txBody>
          <a:bodyPr wrap="square" rtlCol="0">
            <a:spAutoFit/>
          </a:bodyPr>
          <a:lstStyle/>
          <a:p>
            <a:r>
              <a:rPr lang="en-GB" b="1" dirty="0">
                <a:latin typeface="+mj-lt"/>
              </a:rPr>
              <a:t>Doctoral award</a:t>
            </a:r>
            <a:r>
              <a:rPr lang="en-GB" dirty="0"/>
              <a:t> </a:t>
            </a:r>
          </a:p>
          <a:p>
            <a:r>
              <a:rPr lang="en-GB" dirty="0"/>
              <a:t>+</a:t>
            </a:r>
          </a:p>
          <a:p>
            <a:r>
              <a:rPr lang="en-GB" dirty="0"/>
              <a:t>Pod role</a:t>
            </a:r>
          </a:p>
        </p:txBody>
      </p:sp>
      <p:pic>
        <p:nvPicPr>
          <p:cNvPr id="6" name="Graphic 5" descr="Graduation cap with solid fill">
            <a:extLst>
              <a:ext uri="{FF2B5EF4-FFF2-40B4-BE49-F238E27FC236}">
                <a16:creationId xmlns:a16="http://schemas.microsoft.com/office/drawing/2014/main" id="{0BB41447-6FD8-6952-EC85-E7A00DABAFF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731646" y="3798953"/>
            <a:ext cx="569053" cy="569053"/>
          </a:xfrm>
          <a:prstGeom prst="rect">
            <a:avLst/>
          </a:prstGeom>
        </p:spPr>
      </p:pic>
      <p:pic>
        <p:nvPicPr>
          <p:cNvPr id="22" name="Graphic 21" descr="Top Hat with solid fill">
            <a:extLst>
              <a:ext uri="{FF2B5EF4-FFF2-40B4-BE49-F238E27FC236}">
                <a16:creationId xmlns:a16="http://schemas.microsoft.com/office/drawing/2014/main" id="{E5EBA37D-ADDD-DE3C-F9A2-2670E82B9B5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82939" y="3798953"/>
            <a:ext cx="789964" cy="789964"/>
          </a:xfrm>
          <a:prstGeom prst="rect">
            <a:avLst/>
          </a:prstGeom>
        </p:spPr>
      </p:pic>
      <p:pic>
        <p:nvPicPr>
          <p:cNvPr id="24" name="Graphic 23" descr="Winter hat with solid fill">
            <a:extLst>
              <a:ext uri="{FF2B5EF4-FFF2-40B4-BE49-F238E27FC236}">
                <a16:creationId xmlns:a16="http://schemas.microsoft.com/office/drawing/2014/main" id="{879BAE27-B85A-1746-AEF0-F0E0A6739A1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929601" y="3702561"/>
            <a:ext cx="914400" cy="914400"/>
          </a:xfrm>
          <a:prstGeom prst="rect">
            <a:avLst/>
          </a:prstGeom>
        </p:spPr>
      </p:pic>
      <p:pic>
        <p:nvPicPr>
          <p:cNvPr id="28" name="Graphic 27" descr="Joker hat outline">
            <a:extLst>
              <a:ext uri="{FF2B5EF4-FFF2-40B4-BE49-F238E27FC236}">
                <a16:creationId xmlns:a16="http://schemas.microsoft.com/office/drawing/2014/main" id="{D3EF5BE1-52A4-D4B5-4980-63C585E0323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271207" y="3736735"/>
            <a:ext cx="914400" cy="914400"/>
          </a:xfrm>
          <a:prstGeom prst="rect">
            <a:avLst/>
          </a:prstGeom>
        </p:spPr>
      </p:pic>
    </p:spTree>
    <p:extLst>
      <p:ext uri="{BB962C8B-B14F-4D97-AF65-F5344CB8AC3E}">
        <p14:creationId xmlns:p14="http://schemas.microsoft.com/office/powerpoint/2010/main" val="851164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BCCCF5-DF00-3E5F-D08F-B1077A14021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b="1" kern="1200" dirty="0">
                <a:solidFill>
                  <a:srgbClr val="FFFFFF"/>
                </a:solidFill>
                <a:latin typeface="+mj-lt"/>
                <a:ea typeface="+mj-ea"/>
                <a:cs typeface="+mj-cs"/>
              </a:rPr>
              <a:t> Opportunity</a:t>
            </a:r>
          </a:p>
        </p:txBody>
      </p:sp>
      <p:pic>
        <p:nvPicPr>
          <p:cNvPr id="12" name="Content Placeholder 11">
            <a:extLst>
              <a:ext uri="{FF2B5EF4-FFF2-40B4-BE49-F238E27FC236}">
                <a16:creationId xmlns:a16="http://schemas.microsoft.com/office/drawing/2014/main" id="{4347B7C2-3727-3487-B57C-127D7C340F15}"/>
              </a:ext>
            </a:extLst>
          </p:cNvPr>
          <p:cNvPicPr>
            <a:picLocks noChangeAspect="1"/>
          </p:cNvPicPr>
          <p:nvPr/>
        </p:nvPicPr>
        <p:blipFill rotWithShape="1">
          <a:blip r:embed="rId2"/>
          <a:srcRect t="19363" b="1508"/>
          <a:stretch/>
        </p:blipFill>
        <p:spPr>
          <a:xfrm>
            <a:off x="4777316" y="2160237"/>
            <a:ext cx="6780700" cy="2535197"/>
          </a:xfrm>
          <a:prstGeom prst="rect">
            <a:avLst/>
          </a:prstGeom>
        </p:spPr>
      </p:pic>
    </p:spTree>
    <p:extLst>
      <p:ext uri="{BB962C8B-B14F-4D97-AF65-F5344CB8AC3E}">
        <p14:creationId xmlns:p14="http://schemas.microsoft.com/office/powerpoint/2010/main" val="171242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5430" y="629268"/>
            <a:ext cx="6586491" cy="1286160"/>
          </a:xfrm>
        </p:spPr>
        <p:txBody>
          <a:bodyPr anchor="b">
            <a:normAutofit/>
          </a:bodyPr>
          <a:lstStyle/>
          <a:p>
            <a:r>
              <a:rPr lang="en-US"/>
              <a:t>Pressure</a:t>
            </a:r>
            <a:endParaRPr lang="en-US" dirty="0"/>
          </a:p>
        </p:txBody>
      </p:sp>
      <p:graphicFrame>
        <p:nvGraphicFramePr>
          <p:cNvPr id="21" name="Content Placeholder 2">
            <a:extLst>
              <a:ext uri="{FF2B5EF4-FFF2-40B4-BE49-F238E27FC236}">
                <a16:creationId xmlns:a16="http://schemas.microsoft.com/office/drawing/2014/main" id="{52C1719D-05C6-15F9-CB1E-BB98D317FBF1}"/>
              </a:ext>
            </a:extLst>
          </p:cNvPr>
          <p:cNvGraphicFramePr>
            <a:graphicFrameLocks noGrp="1"/>
          </p:cNvGraphicFramePr>
          <p:nvPr>
            <p:ph idx="1"/>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6501" r="14971"/>
          <a:stretch/>
        </p:blipFill>
        <p:spPr bwMode="auto">
          <a:xfrm>
            <a:off x="20" y="10"/>
            <a:ext cx="4635571" cy="6857990"/>
          </a:xfrm>
          <a:prstGeom prst="rect">
            <a:avLst/>
          </a:prstGeom>
          <a:noFill/>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a:extLst>
              <a:ext uri="{FF2B5EF4-FFF2-40B4-BE49-F238E27FC236}">
                <a16:creationId xmlns:a16="http://schemas.microsoft.com/office/drawing/2014/main" id="{8334BB5D-F623-47BC-B147-EA96D7AFCBF4}"/>
              </a:ext>
            </a:extLst>
          </p:cNvPr>
          <p:cNvCxnSpPr/>
          <p:nvPr/>
        </p:nvCxnSpPr>
        <p:spPr>
          <a:xfrm>
            <a:off x="5181600" y="4419600"/>
            <a:ext cx="0" cy="3232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572C733-E8CE-41B6-B747-0B964307D073}"/>
              </a:ext>
            </a:extLst>
          </p:cNvPr>
          <p:cNvCxnSpPr/>
          <p:nvPr/>
        </p:nvCxnSpPr>
        <p:spPr>
          <a:xfrm>
            <a:off x="7772400" y="4419600"/>
            <a:ext cx="0" cy="3232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2351088" y="12065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a:endParaRPr lang="en-GB" sz="4400" dirty="0">
              <a:solidFill>
                <a:srgbClr val="0070C0"/>
              </a:solidFill>
              <a:effectLst>
                <a:outerShdw blurRad="38100" dist="38100" dir="2700000" algn="tl">
                  <a:srgbClr val="000000">
                    <a:alpha val="43137"/>
                  </a:srgbClr>
                </a:outerShdw>
              </a:effectLst>
            </a:endParaRPr>
          </a:p>
        </p:txBody>
      </p:sp>
      <p:grpSp>
        <p:nvGrpSpPr>
          <p:cNvPr id="5" name="Group 5"/>
          <p:cNvGrpSpPr>
            <a:grpSpLocks/>
          </p:cNvGrpSpPr>
          <p:nvPr/>
        </p:nvGrpSpPr>
        <p:grpSpPr bwMode="auto">
          <a:xfrm>
            <a:off x="2135188" y="293688"/>
            <a:ext cx="1371600" cy="685800"/>
            <a:chOff x="576" y="1551"/>
            <a:chExt cx="864" cy="432"/>
          </a:xfrm>
        </p:grpSpPr>
        <p:sp>
          <p:nvSpPr>
            <p:cNvPr id="6" name="AutoShape 6"/>
            <p:cNvSpPr>
              <a:spLocks noChangeArrowheads="1"/>
            </p:cNvSpPr>
            <p:nvPr/>
          </p:nvSpPr>
          <p:spPr bwMode="auto">
            <a:xfrm>
              <a:off x="576" y="1551"/>
              <a:ext cx="864" cy="432"/>
            </a:xfrm>
            <a:prstGeom prst="flowChartAlternateProcess">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en-US"/>
            </a:p>
          </p:txBody>
        </p:sp>
        <p:sp>
          <p:nvSpPr>
            <p:cNvPr id="7" name="Text Box 7"/>
            <p:cNvSpPr txBox="1">
              <a:spLocks noChangeArrowheads="1"/>
            </p:cNvSpPr>
            <p:nvPr/>
          </p:nvSpPr>
          <p:spPr bwMode="auto">
            <a:xfrm>
              <a:off x="624" y="1654"/>
              <a:ext cx="816" cy="284"/>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sz="1800" b="1" dirty="0">
                  <a:solidFill>
                    <a:srgbClr val="CC0000"/>
                  </a:solidFill>
                  <a:latin typeface="Arial" pitchFamily="34" charset="0"/>
                </a:rPr>
                <a:t>Diabetes</a:t>
              </a:r>
            </a:p>
          </p:txBody>
        </p:sp>
      </p:grpSp>
      <p:grpSp>
        <p:nvGrpSpPr>
          <p:cNvPr id="8" name="Group 8"/>
          <p:cNvGrpSpPr>
            <a:grpSpLocks/>
          </p:cNvGrpSpPr>
          <p:nvPr/>
        </p:nvGrpSpPr>
        <p:grpSpPr bwMode="auto">
          <a:xfrm>
            <a:off x="3143250" y="1087439"/>
            <a:ext cx="1524000" cy="757237"/>
            <a:chOff x="144" y="2087"/>
            <a:chExt cx="960" cy="477"/>
          </a:xfrm>
        </p:grpSpPr>
        <p:sp>
          <p:nvSpPr>
            <p:cNvPr id="9" name="AutoShape 9"/>
            <p:cNvSpPr>
              <a:spLocks noChangeArrowheads="1"/>
            </p:cNvSpPr>
            <p:nvPr/>
          </p:nvSpPr>
          <p:spPr bwMode="auto">
            <a:xfrm>
              <a:off x="192" y="2087"/>
              <a:ext cx="864" cy="432"/>
            </a:xfrm>
            <a:prstGeom prst="flowChartAlternateProcess">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solidFill>
                  <a:srgbClr val="CC0000"/>
                </a:solidFill>
              </a:endParaRPr>
            </a:p>
          </p:txBody>
        </p:sp>
        <p:sp>
          <p:nvSpPr>
            <p:cNvPr id="10" name="Text Box 10"/>
            <p:cNvSpPr txBox="1">
              <a:spLocks noChangeArrowheads="1"/>
            </p:cNvSpPr>
            <p:nvPr/>
          </p:nvSpPr>
          <p:spPr bwMode="auto">
            <a:xfrm>
              <a:off x="144" y="2217"/>
              <a:ext cx="960"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sz="1600" b="1">
                  <a:solidFill>
                    <a:srgbClr val="CC0000"/>
                  </a:solidFill>
                  <a:latin typeface="Arial" pitchFamily="34" charset="0"/>
                </a:rPr>
                <a:t>Neuropathy</a:t>
              </a:r>
            </a:p>
          </p:txBody>
        </p:sp>
      </p:grpSp>
      <p:grpSp>
        <p:nvGrpSpPr>
          <p:cNvPr id="11" name="Group 11"/>
          <p:cNvGrpSpPr>
            <a:grpSpLocks/>
          </p:cNvGrpSpPr>
          <p:nvPr/>
        </p:nvGrpSpPr>
        <p:grpSpPr bwMode="auto">
          <a:xfrm>
            <a:off x="4191000" y="1951039"/>
            <a:ext cx="1600200" cy="758825"/>
            <a:chOff x="1680" y="1719"/>
            <a:chExt cx="1008" cy="478"/>
          </a:xfrm>
        </p:grpSpPr>
        <p:sp>
          <p:nvSpPr>
            <p:cNvPr id="12" name="AutoShape 12"/>
            <p:cNvSpPr>
              <a:spLocks noChangeArrowheads="1"/>
            </p:cNvSpPr>
            <p:nvPr/>
          </p:nvSpPr>
          <p:spPr bwMode="auto">
            <a:xfrm>
              <a:off x="1728" y="1719"/>
              <a:ext cx="864" cy="432"/>
            </a:xfrm>
            <a:prstGeom prst="flowChartAlternateProcess">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en-US"/>
            </a:p>
          </p:txBody>
        </p:sp>
        <p:sp>
          <p:nvSpPr>
            <p:cNvPr id="13" name="Text Box 13"/>
            <p:cNvSpPr txBox="1">
              <a:spLocks noChangeArrowheads="1"/>
            </p:cNvSpPr>
            <p:nvPr/>
          </p:nvSpPr>
          <p:spPr bwMode="auto">
            <a:xfrm>
              <a:off x="1680" y="1740"/>
              <a:ext cx="1008" cy="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sz="1600" b="1">
                  <a:solidFill>
                    <a:srgbClr val="CC0000"/>
                  </a:solidFill>
                  <a:latin typeface="Arial" pitchFamily="34" charset="0"/>
                </a:rPr>
                <a:t>Altered foot structure</a:t>
              </a:r>
            </a:p>
          </p:txBody>
        </p:sp>
      </p:grpSp>
      <p:grpSp>
        <p:nvGrpSpPr>
          <p:cNvPr id="14" name="Group 14"/>
          <p:cNvGrpSpPr>
            <a:grpSpLocks/>
          </p:cNvGrpSpPr>
          <p:nvPr/>
        </p:nvGrpSpPr>
        <p:grpSpPr bwMode="auto">
          <a:xfrm>
            <a:off x="7464425" y="4306889"/>
            <a:ext cx="1301750" cy="949325"/>
            <a:chOff x="3552" y="1802"/>
            <a:chExt cx="820" cy="598"/>
          </a:xfrm>
        </p:grpSpPr>
        <p:sp>
          <p:nvSpPr>
            <p:cNvPr id="15" name="AutoShape 15"/>
            <p:cNvSpPr>
              <a:spLocks noChangeArrowheads="1"/>
            </p:cNvSpPr>
            <p:nvPr/>
          </p:nvSpPr>
          <p:spPr bwMode="auto">
            <a:xfrm>
              <a:off x="3552" y="1802"/>
              <a:ext cx="820" cy="406"/>
            </a:xfrm>
            <a:prstGeom prst="flowChartAlternateProcess">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en-US"/>
            </a:p>
          </p:txBody>
        </p:sp>
        <p:sp>
          <p:nvSpPr>
            <p:cNvPr id="16" name="Text Box 16"/>
            <p:cNvSpPr txBox="1">
              <a:spLocks noChangeArrowheads="1"/>
            </p:cNvSpPr>
            <p:nvPr/>
          </p:nvSpPr>
          <p:spPr bwMode="auto">
            <a:xfrm>
              <a:off x="3696" y="1879"/>
              <a:ext cx="569" cy="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sz="1600" b="1">
                  <a:solidFill>
                    <a:srgbClr val="CC0000"/>
                  </a:solidFill>
                  <a:latin typeface="Arial" pitchFamily="34" charset="0"/>
                </a:rPr>
                <a:t>Callus</a:t>
              </a:r>
            </a:p>
          </p:txBody>
        </p:sp>
      </p:grpSp>
      <p:grpSp>
        <p:nvGrpSpPr>
          <p:cNvPr id="17" name="Group 17"/>
          <p:cNvGrpSpPr>
            <a:grpSpLocks/>
          </p:cNvGrpSpPr>
          <p:nvPr/>
        </p:nvGrpSpPr>
        <p:grpSpPr bwMode="auto">
          <a:xfrm>
            <a:off x="6400800" y="3535364"/>
            <a:ext cx="1485900" cy="758825"/>
            <a:chOff x="3888" y="2189"/>
            <a:chExt cx="912" cy="478"/>
          </a:xfrm>
        </p:grpSpPr>
        <p:sp>
          <p:nvSpPr>
            <p:cNvPr id="18" name="AutoShape 18"/>
            <p:cNvSpPr>
              <a:spLocks noChangeArrowheads="1"/>
            </p:cNvSpPr>
            <p:nvPr/>
          </p:nvSpPr>
          <p:spPr bwMode="auto">
            <a:xfrm>
              <a:off x="3888" y="2189"/>
              <a:ext cx="864" cy="432"/>
            </a:xfrm>
            <a:prstGeom prst="flowChartAlternateProcess">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en-US"/>
            </a:p>
          </p:txBody>
        </p:sp>
        <p:sp>
          <p:nvSpPr>
            <p:cNvPr id="19" name="Text Box 19"/>
            <p:cNvSpPr txBox="1">
              <a:spLocks noChangeArrowheads="1"/>
            </p:cNvSpPr>
            <p:nvPr/>
          </p:nvSpPr>
          <p:spPr bwMode="auto">
            <a:xfrm>
              <a:off x="3888" y="2235"/>
              <a:ext cx="91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sz="1600" b="1">
                  <a:solidFill>
                    <a:srgbClr val="CC0000"/>
                  </a:solidFill>
                  <a:latin typeface="Arial" pitchFamily="34" charset="0"/>
                </a:rPr>
                <a:t>Tissue Stress</a:t>
              </a:r>
            </a:p>
          </p:txBody>
        </p:sp>
      </p:grpSp>
      <p:grpSp>
        <p:nvGrpSpPr>
          <p:cNvPr id="20" name="Group 20"/>
          <p:cNvGrpSpPr>
            <a:grpSpLocks/>
          </p:cNvGrpSpPr>
          <p:nvPr/>
        </p:nvGrpSpPr>
        <p:grpSpPr bwMode="auto">
          <a:xfrm>
            <a:off x="8556625" y="5018409"/>
            <a:ext cx="1447800" cy="1146175"/>
            <a:chOff x="2448" y="3508"/>
            <a:chExt cx="912" cy="586"/>
          </a:xfrm>
        </p:grpSpPr>
        <p:sp>
          <p:nvSpPr>
            <p:cNvPr id="21" name="AutoShape 21"/>
            <p:cNvSpPr>
              <a:spLocks noChangeArrowheads="1"/>
            </p:cNvSpPr>
            <p:nvPr/>
          </p:nvSpPr>
          <p:spPr bwMode="auto">
            <a:xfrm>
              <a:off x="2448" y="3508"/>
              <a:ext cx="912" cy="586"/>
            </a:xfrm>
            <a:prstGeom prst="flowChartAlternateProcess">
              <a:avLst/>
            </a:prstGeom>
            <a:gradFill rotWithShape="1">
              <a:gsLst>
                <a:gs pos="0">
                  <a:srgbClr val="FFFF66"/>
                </a:gs>
                <a:gs pos="100000">
                  <a:srgbClr val="CC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en-US"/>
            </a:p>
          </p:txBody>
        </p:sp>
        <p:sp>
          <p:nvSpPr>
            <p:cNvPr id="22" name="Text Box 22"/>
            <p:cNvSpPr txBox="1">
              <a:spLocks noChangeArrowheads="1"/>
            </p:cNvSpPr>
            <p:nvPr/>
          </p:nvSpPr>
          <p:spPr bwMode="auto">
            <a:xfrm>
              <a:off x="2535" y="3622"/>
              <a:ext cx="777"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sz="1600" b="1">
                  <a:solidFill>
                    <a:srgbClr val="CC0000"/>
                  </a:solidFill>
                  <a:latin typeface="Arial" pitchFamily="34" charset="0"/>
                </a:rPr>
                <a:t>Injury and Ulceration</a:t>
              </a:r>
            </a:p>
          </p:txBody>
        </p:sp>
      </p:grpSp>
      <p:grpSp>
        <p:nvGrpSpPr>
          <p:cNvPr id="23" name="Group 23"/>
          <p:cNvGrpSpPr>
            <a:grpSpLocks/>
          </p:cNvGrpSpPr>
          <p:nvPr/>
        </p:nvGrpSpPr>
        <p:grpSpPr bwMode="auto">
          <a:xfrm>
            <a:off x="2133601" y="822325"/>
            <a:ext cx="6219825" cy="4914900"/>
            <a:chOff x="384" y="1008"/>
            <a:chExt cx="3918" cy="3096"/>
          </a:xfrm>
        </p:grpSpPr>
        <p:sp>
          <p:nvSpPr>
            <p:cNvPr id="24" name="Rectangle 24"/>
            <p:cNvSpPr>
              <a:spLocks noChangeArrowheads="1"/>
            </p:cNvSpPr>
            <p:nvPr/>
          </p:nvSpPr>
          <p:spPr bwMode="auto">
            <a:xfrm>
              <a:off x="1248" y="1008"/>
              <a:ext cx="3054" cy="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0" hangingPunct="0"/>
              <a:endParaRPr lang="en-US"/>
            </a:p>
          </p:txBody>
        </p:sp>
        <p:grpSp>
          <p:nvGrpSpPr>
            <p:cNvPr id="25" name="Group 25"/>
            <p:cNvGrpSpPr>
              <a:grpSpLocks/>
            </p:cNvGrpSpPr>
            <p:nvPr/>
          </p:nvGrpSpPr>
          <p:grpSpPr bwMode="auto">
            <a:xfrm>
              <a:off x="384" y="1040"/>
              <a:ext cx="3168" cy="1837"/>
              <a:chOff x="384" y="1040"/>
              <a:chExt cx="3168" cy="1837"/>
            </a:xfrm>
          </p:grpSpPr>
          <p:sp>
            <p:nvSpPr>
              <p:cNvPr id="26" name="AutoShape 26"/>
              <p:cNvSpPr>
                <a:spLocks noChangeArrowheads="1"/>
              </p:cNvSpPr>
              <p:nvPr/>
            </p:nvSpPr>
            <p:spPr bwMode="auto">
              <a:xfrm>
                <a:off x="2381" y="2197"/>
                <a:ext cx="1056" cy="480"/>
              </a:xfrm>
              <a:prstGeom prst="flowChartAlternateProcess">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endParaRPr lang="en-US"/>
              </a:p>
            </p:txBody>
          </p:sp>
          <p:sp>
            <p:nvSpPr>
              <p:cNvPr id="27" name="Text Box 27"/>
              <p:cNvSpPr txBox="1">
                <a:spLocks noChangeArrowheads="1"/>
              </p:cNvSpPr>
              <p:nvPr/>
            </p:nvSpPr>
            <p:spPr bwMode="auto">
              <a:xfrm>
                <a:off x="2304" y="2253"/>
                <a:ext cx="1248"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a:r>
                  <a:rPr lang="en-US" sz="1600" b="1">
                    <a:solidFill>
                      <a:srgbClr val="CC0000"/>
                    </a:solidFill>
                    <a:latin typeface="Arial" pitchFamily="34" charset="0"/>
                  </a:rPr>
                  <a:t>Elevated plantar pressure</a:t>
                </a:r>
              </a:p>
            </p:txBody>
          </p:sp>
          <p:sp>
            <p:nvSpPr>
              <p:cNvPr id="28" name="AutoShape 28"/>
              <p:cNvSpPr>
                <a:spLocks noChangeArrowheads="1"/>
              </p:cNvSpPr>
              <p:nvPr/>
            </p:nvSpPr>
            <p:spPr bwMode="auto">
              <a:xfrm rot="10852402" flipH="1">
                <a:off x="384" y="1040"/>
                <a:ext cx="672" cy="516"/>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39 w 21600"/>
                  <a:gd name="T13" fmla="*/ 2930 h 21600"/>
                  <a:gd name="T14" fmla="*/ 18225 w 21600"/>
                  <a:gd name="T15" fmla="*/ 9251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gradFill rotWithShape="0">
                <a:gsLst>
                  <a:gs pos="0">
                    <a:srgbClr val="FFFF66"/>
                  </a:gs>
                  <a:gs pos="100000">
                    <a:srgbClr val="CC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grpSp>
      </p:grpSp>
      <p:sp>
        <p:nvSpPr>
          <p:cNvPr id="29" name="AutoShape 29"/>
          <p:cNvSpPr>
            <a:spLocks noChangeArrowheads="1"/>
          </p:cNvSpPr>
          <p:nvPr/>
        </p:nvSpPr>
        <p:spPr bwMode="auto">
          <a:xfrm rot="10852402" flipH="1">
            <a:off x="4267200" y="2530475"/>
            <a:ext cx="1066800" cy="8191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gradFill rotWithShape="0">
            <a:gsLst>
              <a:gs pos="0">
                <a:srgbClr val="FFFF66"/>
              </a:gs>
              <a:gs pos="100000">
                <a:srgbClr val="CC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1" name="Rectangle 31"/>
          <p:cNvSpPr>
            <a:spLocks noChangeArrowheads="1"/>
          </p:cNvSpPr>
          <p:nvPr/>
        </p:nvSpPr>
        <p:spPr bwMode="auto">
          <a:xfrm>
            <a:off x="400441" y="6173641"/>
            <a:ext cx="388778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n-GB" sz="2000" dirty="0">
                <a:solidFill>
                  <a:srgbClr val="376092"/>
                </a:solidFill>
                <a:latin typeface="Arial" pitchFamily="34" charset="0"/>
              </a:rPr>
              <a:t>(Adapted from Cavanagh</a:t>
            </a:r>
            <a:r>
              <a:rPr lang="en-GB" sz="1400" dirty="0">
                <a:solidFill>
                  <a:srgbClr val="376092"/>
                </a:solidFill>
                <a:latin typeface="Arial" pitchFamily="34" charset="0"/>
              </a:rPr>
              <a:t> </a:t>
            </a:r>
            <a:r>
              <a:rPr lang="en-GB" sz="2000" dirty="0">
                <a:solidFill>
                  <a:srgbClr val="376092"/>
                </a:solidFill>
                <a:latin typeface="Arial" pitchFamily="34" charset="0"/>
              </a:rPr>
              <a:t>1995)</a:t>
            </a:r>
            <a:br>
              <a:rPr lang="en-GB" sz="2000" dirty="0"/>
            </a:br>
            <a:endParaRPr lang="en-GB" sz="2000" dirty="0"/>
          </a:p>
        </p:txBody>
      </p:sp>
      <p:sp>
        <p:nvSpPr>
          <p:cNvPr id="32" name="Rectangle 32"/>
          <p:cNvSpPr>
            <a:spLocks noChangeArrowheads="1"/>
          </p:cNvSpPr>
          <p:nvPr/>
        </p:nvSpPr>
        <p:spPr bwMode="auto">
          <a:xfrm>
            <a:off x="4906169" y="205389"/>
            <a:ext cx="5217319" cy="926700"/>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r>
              <a:rPr lang="en-US" sz="2800" b="1" dirty="0"/>
              <a:t>PhD –Insoles to ease plantar pressure in DPN</a:t>
            </a:r>
          </a:p>
        </p:txBody>
      </p:sp>
      <p:sp>
        <p:nvSpPr>
          <p:cNvPr id="33" name="AutoShape 33"/>
          <p:cNvSpPr>
            <a:spLocks noChangeArrowheads="1"/>
          </p:cNvSpPr>
          <p:nvPr/>
        </p:nvSpPr>
        <p:spPr bwMode="auto">
          <a:xfrm rot="10852402" flipH="1">
            <a:off x="3216275" y="1738313"/>
            <a:ext cx="1066800" cy="8191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gradFill rotWithShape="0">
            <a:gsLst>
              <a:gs pos="0">
                <a:srgbClr val="FFFF66"/>
              </a:gs>
              <a:gs pos="100000">
                <a:srgbClr val="CC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4" name="AutoShape 34"/>
          <p:cNvSpPr>
            <a:spLocks noChangeArrowheads="1"/>
          </p:cNvSpPr>
          <p:nvPr/>
        </p:nvSpPr>
        <p:spPr bwMode="auto">
          <a:xfrm rot="10852402" flipH="1">
            <a:off x="5303838" y="3322638"/>
            <a:ext cx="1066800" cy="8191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gradFill rotWithShape="0">
            <a:gsLst>
              <a:gs pos="0">
                <a:srgbClr val="FFFF66"/>
              </a:gs>
              <a:gs pos="100000">
                <a:srgbClr val="CC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5" name="AutoShape 35"/>
          <p:cNvSpPr>
            <a:spLocks noChangeArrowheads="1"/>
          </p:cNvSpPr>
          <p:nvPr/>
        </p:nvSpPr>
        <p:spPr bwMode="auto">
          <a:xfrm rot="10852402" flipH="1">
            <a:off x="6397625" y="4114800"/>
            <a:ext cx="1066800" cy="8191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gradFill rotWithShape="0">
            <a:gsLst>
              <a:gs pos="0">
                <a:srgbClr val="FFFF66"/>
              </a:gs>
              <a:gs pos="100000">
                <a:srgbClr val="CC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6" name="AutoShape 36"/>
          <p:cNvSpPr>
            <a:spLocks noChangeArrowheads="1"/>
          </p:cNvSpPr>
          <p:nvPr/>
        </p:nvSpPr>
        <p:spPr bwMode="auto">
          <a:xfrm rot="10852402" flipH="1">
            <a:off x="7477125" y="4856163"/>
            <a:ext cx="1066800" cy="8191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gradFill rotWithShape="0">
            <a:gsLst>
              <a:gs pos="0">
                <a:srgbClr val="FFFF66"/>
              </a:gs>
              <a:gs pos="100000">
                <a:srgbClr val="CC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p>
        </p:txBody>
      </p:sp>
      <p:sp>
        <p:nvSpPr>
          <p:cNvPr id="30" name="TextBox 29">
            <a:extLst>
              <a:ext uri="{FF2B5EF4-FFF2-40B4-BE49-F238E27FC236}">
                <a16:creationId xmlns:a16="http://schemas.microsoft.com/office/drawing/2014/main" id="{7D1E4993-7960-AB17-0FAA-4D139BFE7463}"/>
              </a:ext>
            </a:extLst>
          </p:cNvPr>
          <p:cNvSpPr txBox="1"/>
          <p:nvPr/>
        </p:nvSpPr>
        <p:spPr>
          <a:xfrm>
            <a:off x="596498" y="3441240"/>
            <a:ext cx="3495675" cy="3046988"/>
          </a:xfrm>
          <a:prstGeom prst="rect">
            <a:avLst/>
          </a:prstGeom>
          <a:noFill/>
        </p:spPr>
        <p:txBody>
          <a:bodyPr wrap="square" rtlCol="0">
            <a:spAutoFit/>
          </a:bodyPr>
          <a:lstStyle/>
          <a:p>
            <a:r>
              <a:rPr lang="en-GB" sz="3200" dirty="0"/>
              <a:t>Biomechanical factors </a:t>
            </a:r>
            <a:br>
              <a:rPr lang="en-GB" sz="3200" dirty="0"/>
            </a:br>
            <a:r>
              <a:rPr lang="en-GB" sz="3200" dirty="0"/>
              <a:t>in the aetiology of </a:t>
            </a:r>
            <a:br>
              <a:rPr lang="en-GB" sz="3200" dirty="0"/>
            </a:br>
            <a:r>
              <a:rPr lang="en-GB" sz="3200" dirty="0"/>
              <a:t>neuropathic foot </a:t>
            </a:r>
            <a:br>
              <a:rPr lang="en-GB" sz="3200" dirty="0"/>
            </a:br>
            <a:r>
              <a:rPr lang="en-GB" sz="3200" dirty="0"/>
              <a:t>ulceration</a:t>
            </a:r>
            <a:br>
              <a:rPr lang="en-GB" sz="3200" dirty="0"/>
            </a:br>
            <a:endParaRPr lang="en-GB" sz="3200" dirty="0"/>
          </a:p>
        </p:txBody>
      </p:sp>
    </p:spTree>
    <p:extLst>
      <p:ext uri="{BB962C8B-B14F-4D97-AF65-F5344CB8AC3E}">
        <p14:creationId xmlns:p14="http://schemas.microsoft.com/office/powerpoint/2010/main" val="794528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1545" y="404664"/>
            <a:ext cx="8064896" cy="5760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03913" y="6398167"/>
            <a:ext cx="4752529" cy="246221"/>
          </a:xfrm>
          <a:prstGeom prst="rect">
            <a:avLst/>
          </a:prstGeom>
          <a:noFill/>
        </p:spPr>
        <p:txBody>
          <a:bodyPr wrap="square" rtlCol="0">
            <a:spAutoFit/>
          </a:bodyPr>
          <a:lstStyle/>
          <a:p>
            <a:r>
              <a:rPr lang="en-GB" sz="1000" dirty="0"/>
              <a:t>Cavanagh &amp; Bus (2010) Off-loading the diabetic foot for ulcer prevention and healing</a:t>
            </a:r>
          </a:p>
        </p:txBody>
      </p:sp>
    </p:spTree>
    <p:extLst>
      <p:ext uri="{BB962C8B-B14F-4D97-AF65-F5344CB8AC3E}">
        <p14:creationId xmlns:p14="http://schemas.microsoft.com/office/powerpoint/2010/main" val="1523372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diabetic foot ulcer and their recurrence armstrong new eng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4" y="332656"/>
            <a:ext cx="7620000" cy="54726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30616" y="6237894"/>
            <a:ext cx="4140968" cy="246221"/>
          </a:xfrm>
          <a:prstGeom prst="rect">
            <a:avLst/>
          </a:prstGeom>
          <a:noFill/>
        </p:spPr>
        <p:txBody>
          <a:bodyPr wrap="square" rtlCol="0">
            <a:spAutoFit/>
          </a:bodyPr>
          <a:lstStyle/>
          <a:p>
            <a:r>
              <a:rPr lang="en-GB" sz="1000" dirty="0"/>
              <a:t>Armstrong, </a:t>
            </a:r>
            <a:r>
              <a:rPr lang="en-GB" sz="1000" dirty="0" err="1"/>
              <a:t>Boulton</a:t>
            </a:r>
            <a:r>
              <a:rPr lang="en-GB" sz="1000" dirty="0"/>
              <a:t>, Bus(2017)Diabetic Foot Ulcers and Their Recurrence</a:t>
            </a:r>
          </a:p>
        </p:txBody>
      </p:sp>
    </p:spTree>
    <p:extLst>
      <p:ext uri="{BB962C8B-B14F-4D97-AF65-F5344CB8AC3E}">
        <p14:creationId xmlns:p14="http://schemas.microsoft.com/office/powerpoint/2010/main" val="3960828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Pedobarography</a:t>
            </a:r>
            <a:r>
              <a:rPr lang="en-GB" dirty="0"/>
              <a:t> designed</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68862" y="1219200"/>
            <a:ext cx="8841938" cy="5333022"/>
          </a:xfrm>
        </p:spPr>
      </p:pic>
      <p:sp>
        <p:nvSpPr>
          <p:cNvPr id="3" name="Oval 2"/>
          <p:cNvSpPr/>
          <p:nvPr/>
        </p:nvSpPr>
        <p:spPr>
          <a:xfrm>
            <a:off x="5638800" y="3886200"/>
            <a:ext cx="46482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9262533" y="6214030"/>
            <a:ext cx="2286000" cy="276999"/>
          </a:xfrm>
          <a:prstGeom prst="rect">
            <a:avLst/>
          </a:prstGeom>
          <a:noFill/>
        </p:spPr>
        <p:txBody>
          <a:bodyPr wrap="square" rtlCol="0">
            <a:spAutoFit/>
          </a:bodyPr>
          <a:lstStyle/>
          <a:p>
            <a:r>
              <a:rPr lang="en-GB" sz="1200" dirty="0"/>
              <a:t>Collings et al., (2020)</a:t>
            </a:r>
          </a:p>
        </p:txBody>
      </p:sp>
    </p:spTree>
    <p:extLst>
      <p:ext uri="{BB962C8B-B14F-4D97-AF65-F5344CB8AC3E}">
        <p14:creationId xmlns:p14="http://schemas.microsoft.com/office/powerpoint/2010/main" val="4062390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10712B42-E0C9-19FF-2846-ECA686830A83}"/>
              </a:ext>
            </a:extLst>
          </p:cNvPr>
          <p:cNvGraphicFramePr>
            <a:graphicFrameLocks noGrp="1"/>
          </p:cNvGraphicFramePr>
          <p:nvPr>
            <p:ph sz="half" idx="1"/>
          </p:nvPr>
        </p:nvGraphicFramePr>
        <p:xfrm>
          <a:off x="1219200" y="1219200"/>
          <a:ext cx="4464496"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152400"/>
            <a:ext cx="2895600" cy="6539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9064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4962" y="479493"/>
            <a:ext cx="5458838" cy="1325563"/>
          </a:xfrm>
        </p:spPr>
        <p:txBody>
          <a:bodyPr vert="horz" lIns="91440" tIns="45720" rIns="91440" bIns="45720" rtlCol="0" anchor="ctr">
            <a:normAutofit/>
          </a:bodyPr>
          <a:lstStyle/>
          <a:p>
            <a:pPr algn="l">
              <a:lnSpc>
                <a:spcPct val="90000"/>
              </a:lnSpc>
            </a:pPr>
            <a:r>
              <a:rPr lang="en-US" kern="1200">
                <a:solidFill>
                  <a:schemeClr val="tx1"/>
                </a:solidFill>
                <a:latin typeface="+mj-lt"/>
                <a:ea typeface="+mj-ea"/>
                <a:cs typeface="+mj-cs"/>
              </a:rPr>
              <a:t>1</a:t>
            </a:r>
            <a:r>
              <a:rPr lang="en-US" kern="1200" baseline="30000">
                <a:solidFill>
                  <a:schemeClr val="tx1"/>
                </a:solidFill>
                <a:latin typeface="+mj-lt"/>
                <a:ea typeface="+mj-ea"/>
                <a:cs typeface="+mj-cs"/>
              </a:rPr>
              <a:t>st</a:t>
            </a:r>
            <a:r>
              <a:rPr lang="en-US" kern="1200">
                <a:solidFill>
                  <a:schemeClr val="tx1"/>
                </a:solidFill>
                <a:latin typeface="+mj-lt"/>
                <a:ea typeface="+mj-ea"/>
                <a:cs typeface="+mj-cs"/>
              </a:rPr>
              <a:t> modification</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20791" y="13597"/>
            <a:ext cx="3126242" cy="684440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1"/>
          </p:nvPr>
        </p:nvSpPr>
        <p:spPr>
          <a:xfrm>
            <a:off x="5894962" y="1984443"/>
            <a:ext cx="5458838" cy="4192520"/>
          </a:xfrm>
        </p:spPr>
        <p:txBody>
          <a:bodyPr vert="horz" lIns="91440" tIns="45720" rIns="91440" bIns="45720" rtlCol="0">
            <a:normAutofit/>
          </a:bodyPr>
          <a:lstStyle/>
          <a:p>
            <a:pPr marL="114300" indent="-228600">
              <a:lnSpc>
                <a:spcPct val="90000"/>
              </a:lnSpc>
            </a:pPr>
            <a:r>
              <a:rPr lang="en-US"/>
              <a:t>ROI= 396KPa</a:t>
            </a:r>
          </a:p>
          <a:p>
            <a:pPr indent="-228600">
              <a:lnSpc>
                <a:spcPct val="90000"/>
              </a:lnSpc>
            </a:pPr>
            <a:endParaRPr lang="en-US"/>
          </a:p>
        </p:txBody>
      </p:sp>
    </p:spTree>
    <p:extLst>
      <p:ext uri="{BB962C8B-B14F-4D97-AF65-F5344CB8AC3E}">
        <p14:creationId xmlns:p14="http://schemas.microsoft.com/office/powerpoint/2010/main" val="3508244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4962" y="479493"/>
            <a:ext cx="5458838" cy="1325563"/>
          </a:xfrm>
        </p:spPr>
        <p:txBody>
          <a:bodyPr vert="horz" lIns="91440" tIns="45720" rIns="91440" bIns="45720" rtlCol="0" anchor="ctr">
            <a:normAutofit/>
          </a:bodyPr>
          <a:lstStyle/>
          <a:p>
            <a:pPr algn="l">
              <a:lnSpc>
                <a:spcPct val="90000"/>
              </a:lnSpc>
            </a:pPr>
            <a:r>
              <a:rPr lang="en-US" kern="1200">
                <a:solidFill>
                  <a:schemeClr val="tx1"/>
                </a:solidFill>
                <a:latin typeface="+mj-lt"/>
                <a:ea typeface="+mj-ea"/>
                <a:cs typeface="+mj-cs"/>
              </a:rPr>
              <a:t>2</a:t>
            </a:r>
            <a:r>
              <a:rPr lang="en-US" kern="1200" baseline="30000">
                <a:solidFill>
                  <a:schemeClr val="tx1"/>
                </a:solidFill>
                <a:latin typeface="+mj-lt"/>
                <a:ea typeface="+mj-ea"/>
                <a:cs typeface="+mj-cs"/>
              </a:rPr>
              <a:t>nd</a:t>
            </a:r>
            <a:r>
              <a:rPr lang="en-US" kern="1200">
                <a:solidFill>
                  <a:schemeClr val="tx1"/>
                </a:solidFill>
                <a:latin typeface="+mj-lt"/>
                <a:ea typeface="+mj-ea"/>
                <a:cs typeface="+mj-cs"/>
              </a:rPr>
              <a:t> modification</a:t>
            </a:r>
          </a:p>
        </p:txBody>
      </p:sp>
      <p:pic>
        <p:nvPicPr>
          <p:cNvPr id="11" name="Picture 2">
            <a:extLst>
              <a:ext uri="{FF2B5EF4-FFF2-40B4-BE49-F238E27FC236}">
                <a16:creationId xmlns:a16="http://schemas.microsoft.com/office/drawing/2014/main" id="{CA8824E3-0DBA-49C5-A3DA-6D2C9FF899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38400" y="222688"/>
            <a:ext cx="2759783" cy="641262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half" idx="1"/>
          </p:nvPr>
        </p:nvSpPr>
        <p:spPr>
          <a:xfrm>
            <a:off x="5894962" y="1984443"/>
            <a:ext cx="5458838" cy="4192520"/>
          </a:xfrm>
        </p:spPr>
        <p:txBody>
          <a:bodyPr vert="horz" lIns="91440" tIns="45720" rIns="91440" bIns="45720" rtlCol="0">
            <a:normAutofit/>
          </a:bodyPr>
          <a:lstStyle/>
          <a:p>
            <a:pPr marL="0" indent="-228600">
              <a:lnSpc>
                <a:spcPct val="90000"/>
              </a:lnSpc>
            </a:pPr>
            <a:r>
              <a:rPr lang="en-US"/>
              <a:t>ROI= 254KPa</a:t>
            </a:r>
          </a:p>
          <a:p>
            <a:pPr indent="-228600">
              <a:lnSpc>
                <a:spcPct val="90000"/>
              </a:lnSpc>
            </a:pPr>
            <a:endParaRPr lang="en-US"/>
          </a:p>
        </p:txBody>
      </p:sp>
    </p:spTree>
    <p:extLst>
      <p:ext uri="{BB962C8B-B14F-4D97-AF65-F5344CB8AC3E}">
        <p14:creationId xmlns:p14="http://schemas.microsoft.com/office/powerpoint/2010/main" val="2739836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0EC5FB45-B00C-4970-A2DE-BC3EDE3E21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16" r="-3" b="-3"/>
          <a:stretch/>
        </p:blipFill>
        <p:spPr bwMode="auto">
          <a:xfrm>
            <a:off x="837905" y="485961"/>
            <a:ext cx="2591095" cy="588607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83A3FF14-C9CF-4F07-AB7B-496377F6AA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9006"/>
          <a:stretch/>
        </p:blipFill>
        <p:spPr bwMode="auto">
          <a:xfrm>
            <a:off x="4495800" y="485961"/>
            <a:ext cx="2438400" cy="588607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a:extLst>
              <a:ext uri="{FF2B5EF4-FFF2-40B4-BE49-F238E27FC236}">
                <a16:creationId xmlns:a16="http://schemas.microsoft.com/office/drawing/2014/main" id="{9C215F38-6D7C-4431-90BB-8393555BAC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165" b="1674"/>
          <a:stretch/>
        </p:blipFill>
        <p:spPr bwMode="auto">
          <a:xfrm>
            <a:off x="7947852" y="485962"/>
            <a:ext cx="2438400" cy="588607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4146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EE89DF-3F4F-88FF-CBAA-23BD42BDA06A}"/>
              </a:ext>
            </a:extLst>
          </p:cNvPr>
          <p:cNvPicPr>
            <a:picLocks noChangeAspect="1"/>
          </p:cNvPicPr>
          <p:nvPr/>
        </p:nvPicPr>
        <p:blipFill>
          <a:blip r:embed="rId2"/>
          <a:stretch>
            <a:fillRect/>
          </a:stretch>
        </p:blipFill>
        <p:spPr>
          <a:xfrm>
            <a:off x="1464816" y="375733"/>
            <a:ext cx="4488944" cy="3018340"/>
          </a:xfrm>
          <a:prstGeom prst="rect">
            <a:avLst/>
          </a:prstGeom>
        </p:spPr>
      </p:pic>
      <p:pic>
        <p:nvPicPr>
          <p:cNvPr id="3" name="Picture 2">
            <a:extLst>
              <a:ext uri="{FF2B5EF4-FFF2-40B4-BE49-F238E27FC236}">
                <a16:creationId xmlns:a16="http://schemas.microsoft.com/office/drawing/2014/main" id="{5F537BD7-92C2-6D08-985D-B711ED3FC08C}"/>
              </a:ext>
            </a:extLst>
          </p:cNvPr>
          <p:cNvPicPr>
            <a:picLocks noChangeAspect="1"/>
          </p:cNvPicPr>
          <p:nvPr/>
        </p:nvPicPr>
        <p:blipFill>
          <a:blip r:embed="rId3"/>
          <a:stretch>
            <a:fillRect/>
          </a:stretch>
        </p:blipFill>
        <p:spPr>
          <a:xfrm>
            <a:off x="6060341" y="177595"/>
            <a:ext cx="4666843" cy="3500133"/>
          </a:xfrm>
          <a:prstGeom prst="rect">
            <a:avLst/>
          </a:prstGeom>
        </p:spPr>
      </p:pic>
      <p:pic>
        <p:nvPicPr>
          <p:cNvPr id="4" name="Picture 3">
            <a:extLst>
              <a:ext uri="{FF2B5EF4-FFF2-40B4-BE49-F238E27FC236}">
                <a16:creationId xmlns:a16="http://schemas.microsoft.com/office/drawing/2014/main" id="{0D519A0C-1B72-5CBC-AE2E-251BEE2F8DEA}"/>
              </a:ext>
            </a:extLst>
          </p:cNvPr>
          <p:cNvPicPr>
            <a:picLocks noChangeAspect="1"/>
          </p:cNvPicPr>
          <p:nvPr/>
        </p:nvPicPr>
        <p:blipFill>
          <a:blip r:embed="rId4"/>
          <a:stretch>
            <a:fillRect/>
          </a:stretch>
        </p:blipFill>
        <p:spPr>
          <a:xfrm>
            <a:off x="5820570" y="4084783"/>
            <a:ext cx="4384746" cy="2397484"/>
          </a:xfrm>
          <a:prstGeom prst="rect">
            <a:avLst/>
          </a:prstGeom>
        </p:spPr>
      </p:pic>
      <p:sp>
        <p:nvSpPr>
          <p:cNvPr id="5" name="TextBox 4">
            <a:extLst>
              <a:ext uri="{FF2B5EF4-FFF2-40B4-BE49-F238E27FC236}">
                <a16:creationId xmlns:a16="http://schemas.microsoft.com/office/drawing/2014/main" id="{90C72CA0-F877-41E9-A5E8-70DEA5CEB07C}"/>
              </a:ext>
            </a:extLst>
          </p:cNvPr>
          <p:cNvSpPr txBox="1"/>
          <p:nvPr/>
        </p:nvSpPr>
        <p:spPr>
          <a:xfrm>
            <a:off x="7546512" y="3657260"/>
            <a:ext cx="3718560" cy="369332"/>
          </a:xfrm>
          <a:prstGeom prst="rect">
            <a:avLst/>
          </a:prstGeom>
          <a:noFill/>
        </p:spPr>
        <p:txBody>
          <a:bodyPr wrap="square" rtlCol="0">
            <a:spAutoFit/>
          </a:bodyPr>
          <a:lstStyle/>
          <a:p>
            <a:r>
              <a:rPr lang="en-GB" b="1" dirty="0"/>
              <a:t>‘Variable’ gait</a:t>
            </a:r>
          </a:p>
        </p:txBody>
      </p:sp>
      <p:pic>
        <p:nvPicPr>
          <p:cNvPr id="6" name="Picture 5">
            <a:extLst>
              <a:ext uri="{FF2B5EF4-FFF2-40B4-BE49-F238E27FC236}">
                <a16:creationId xmlns:a16="http://schemas.microsoft.com/office/drawing/2014/main" id="{14482C90-AC18-433D-283F-FA1E88DBD8FB}"/>
              </a:ext>
            </a:extLst>
          </p:cNvPr>
          <p:cNvPicPr>
            <a:picLocks noChangeAspect="1"/>
          </p:cNvPicPr>
          <p:nvPr/>
        </p:nvPicPr>
        <p:blipFill>
          <a:blip r:embed="rId5"/>
          <a:stretch>
            <a:fillRect/>
          </a:stretch>
        </p:blipFill>
        <p:spPr>
          <a:xfrm>
            <a:off x="681038" y="3382784"/>
            <a:ext cx="5139532" cy="2890987"/>
          </a:xfrm>
          <a:prstGeom prst="rect">
            <a:avLst/>
          </a:prstGeom>
        </p:spPr>
      </p:pic>
    </p:spTree>
    <p:extLst>
      <p:ext uri="{BB962C8B-B14F-4D97-AF65-F5344CB8AC3E}">
        <p14:creationId xmlns:p14="http://schemas.microsoft.com/office/powerpoint/2010/main" val="1949754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400" y="643467"/>
            <a:ext cx="8408193" cy="744836"/>
          </a:xfrm>
        </p:spPr>
        <p:txBody>
          <a:bodyPr vert="horz" lIns="91440" tIns="45720" rIns="91440" bIns="45720" rtlCol="0" anchor="ctr">
            <a:normAutofit/>
          </a:bodyPr>
          <a:lstStyle/>
          <a:p>
            <a:pPr>
              <a:lnSpc>
                <a:spcPct val="90000"/>
              </a:lnSpc>
            </a:pPr>
            <a:r>
              <a:rPr lang="en-US" sz="2800" b="1" dirty="0">
                <a:effectLst>
                  <a:outerShdw blurRad="38100" dist="38100" dir="2700000" algn="tl">
                    <a:srgbClr val="000000">
                      <a:alpha val="43137"/>
                    </a:srgbClr>
                  </a:outerShdw>
                </a:effectLst>
              </a:rPr>
              <a:t>‘</a:t>
            </a:r>
            <a:r>
              <a:rPr lang="en-US" sz="2800" b="1" dirty="0" err="1">
                <a:effectLst>
                  <a:outerShdw blurRad="38100" dist="38100" dir="2700000" algn="tl">
                    <a:srgbClr val="000000">
                      <a:alpha val="43137"/>
                    </a:srgbClr>
                  </a:outerShdw>
                </a:effectLst>
              </a:rPr>
              <a:t>Propulsing</a:t>
            </a:r>
            <a:r>
              <a:rPr lang="en-US" sz="2800" b="1" dirty="0">
                <a:effectLst>
                  <a:outerShdw blurRad="38100" dist="38100" dir="2700000" algn="tl">
                    <a:srgbClr val="000000">
                      <a:alpha val="43137"/>
                    </a:srgbClr>
                  </a:outerShdw>
                </a:effectLst>
              </a:rPr>
              <a:t>’</a:t>
            </a:r>
            <a:endParaRPr lang="en-US" sz="2800" dirty="0"/>
          </a:p>
        </p:txBody>
      </p:sp>
      <p:pic>
        <p:nvPicPr>
          <p:cNvPr id="8" name="Content Placeholder 7" descr="A close up of a map&#10;&#10;Description generated with very high confidence"/>
          <p:cNvPicPr>
            <a:picLocks noGrp="1"/>
          </p:cNvPicPr>
          <p:nvPr>
            <p:ph sz="half" idx="1"/>
          </p:nvPr>
        </p:nvPicPr>
        <p:blipFill>
          <a:blip r:embed="rId2"/>
          <a:stretch>
            <a:fillRect/>
          </a:stretch>
        </p:blipFill>
        <p:spPr>
          <a:xfrm>
            <a:off x="2224460" y="1675228"/>
            <a:ext cx="7743081" cy="4394199"/>
          </a:xfrm>
          <a:prstGeom prst="rect">
            <a:avLst/>
          </a:prstGeom>
        </p:spPr>
      </p:pic>
    </p:spTree>
    <p:extLst>
      <p:ext uri="{BB962C8B-B14F-4D97-AF65-F5344CB8AC3E}">
        <p14:creationId xmlns:p14="http://schemas.microsoft.com/office/powerpoint/2010/main" val="2810958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13249" y="764704"/>
            <a:ext cx="7399175" cy="5449338"/>
          </a:xfrm>
          <a:prstGeom prst="rect">
            <a:avLst/>
          </a:prstGeom>
        </p:spPr>
      </p:pic>
    </p:spTree>
    <p:extLst>
      <p:ext uri="{BB962C8B-B14F-4D97-AF65-F5344CB8AC3E}">
        <p14:creationId xmlns:p14="http://schemas.microsoft.com/office/powerpoint/2010/main" val="663364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63304"/>
            <a:ext cx="9144000" cy="6857999"/>
          </a:xfrm>
          <a:prstGeom prst="rect">
            <a:avLst/>
          </a:prstGeom>
          <a:noFill/>
          <a:ln w="50800" cmpd="tri">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Table 1"/>
          <p:cNvGraphicFramePr>
            <a:graphicFrameLocks noGrp="1"/>
          </p:cNvGraphicFramePr>
          <p:nvPr/>
        </p:nvGraphicFramePr>
        <p:xfrm>
          <a:off x="934398" y="1209525"/>
          <a:ext cx="9452820" cy="4312339"/>
        </p:xfrm>
        <a:graphic>
          <a:graphicData uri="http://schemas.openxmlformats.org/drawingml/2006/table">
            <a:tbl>
              <a:tblPr firstRow="1" firstCol="1" bandRow="1">
                <a:tableStyleId>{3B4B98B0-60AC-42C2-AFA5-B58CD77FA1E5}</a:tableStyleId>
              </a:tblPr>
              <a:tblGrid>
                <a:gridCol w="4083018">
                  <a:extLst>
                    <a:ext uri="{9D8B030D-6E8A-4147-A177-3AD203B41FA5}">
                      <a16:colId xmlns:a16="http://schemas.microsoft.com/office/drawing/2014/main" val="4014922448"/>
                    </a:ext>
                  </a:extLst>
                </a:gridCol>
                <a:gridCol w="2287270">
                  <a:extLst>
                    <a:ext uri="{9D8B030D-6E8A-4147-A177-3AD203B41FA5}">
                      <a16:colId xmlns:a16="http://schemas.microsoft.com/office/drawing/2014/main" val="4157033318"/>
                    </a:ext>
                  </a:extLst>
                </a:gridCol>
                <a:gridCol w="3082532">
                  <a:extLst>
                    <a:ext uri="{9D8B030D-6E8A-4147-A177-3AD203B41FA5}">
                      <a16:colId xmlns:a16="http://schemas.microsoft.com/office/drawing/2014/main" val="3205768988"/>
                    </a:ext>
                  </a:extLst>
                </a:gridCol>
              </a:tblGrid>
              <a:tr h="1841746">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3300" dirty="0">
                          <a:effectLst/>
                        </a:rPr>
                        <a:t>Post randomisation (MPPP % change)</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80826" marR="80826" marT="0" marB="0"/>
                </a:tc>
                <a:tc>
                  <a:txBody>
                    <a:bodyPr/>
                    <a:lstStyle/>
                    <a:p>
                      <a:pPr algn="ctr">
                        <a:lnSpc>
                          <a:spcPct val="107000"/>
                        </a:lnSpc>
                        <a:spcAft>
                          <a:spcPts val="0"/>
                        </a:spcAft>
                      </a:pPr>
                      <a:r>
                        <a:rPr lang="en-GB" sz="3300" dirty="0">
                          <a:effectLst/>
                        </a:rPr>
                        <a:t>Active control insole</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80826" marR="80826" marT="0" marB="0"/>
                </a:tc>
                <a:tc>
                  <a:txBody>
                    <a:bodyPr/>
                    <a:lstStyle/>
                    <a:p>
                      <a:pPr algn="ctr">
                        <a:lnSpc>
                          <a:spcPct val="107000"/>
                        </a:lnSpc>
                        <a:spcAft>
                          <a:spcPts val="0"/>
                        </a:spcAft>
                      </a:pPr>
                      <a:r>
                        <a:rPr lang="en-GB" sz="3300" dirty="0">
                          <a:effectLst/>
                        </a:rPr>
                        <a:t>Optimised</a:t>
                      </a:r>
                      <a:r>
                        <a:rPr lang="en-GB" sz="3300" baseline="0" dirty="0">
                          <a:effectLst/>
                        </a:rPr>
                        <a:t> insole</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80826" marR="80826" marT="0" marB="0"/>
                </a:tc>
                <a:extLst>
                  <a:ext uri="{0D108BD9-81ED-4DB2-BD59-A6C34878D82A}">
                    <a16:rowId xmlns:a16="http://schemas.microsoft.com/office/drawing/2014/main" val="2416019384"/>
                  </a:ext>
                </a:extLst>
              </a:tr>
              <a:tr h="795157">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3300" dirty="0">
                          <a:effectLst/>
                        </a:rPr>
                        <a:t>ROI-1</a:t>
                      </a:r>
                    </a:p>
                  </a:txBody>
                  <a:tcPr marL="80826" marR="80826" marT="0" marB="0"/>
                </a:tc>
                <a:tc>
                  <a:txBody>
                    <a:bodyPr/>
                    <a:lstStyle/>
                    <a:p>
                      <a:pPr algn="ctr">
                        <a:lnSpc>
                          <a:spcPct val="115000"/>
                        </a:lnSpc>
                        <a:spcAft>
                          <a:spcPts val="0"/>
                        </a:spcAft>
                      </a:pPr>
                      <a:r>
                        <a:rPr lang="en-GB" sz="3300" dirty="0">
                          <a:effectLst/>
                        </a:rPr>
                        <a:t>-20.1%</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80826" marR="80826" marT="0" marB="0"/>
                </a:tc>
                <a:tc>
                  <a:txBody>
                    <a:bodyPr/>
                    <a:lstStyle/>
                    <a:p>
                      <a:pPr algn="ctr">
                        <a:lnSpc>
                          <a:spcPct val="115000"/>
                        </a:lnSpc>
                        <a:spcAft>
                          <a:spcPts val="0"/>
                        </a:spcAft>
                      </a:pPr>
                      <a:r>
                        <a:rPr lang="en-GB" sz="3300" dirty="0">
                          <a:effectLst/>
                        </a:rPr>
                        <a:t>-36.9%</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a:txBody>
                  <a:tcPr marL="80826" marR="80826" marT="0" marB="0"/>
                </a:tc>
                <a:extLst>
                  <a:ext uri="{0D108BD9-81ED-4DB2-BD59-A6C34878D82A}">
                    <a16:rowId xmlns:a16="http://schemas.microsoft.com/office/drawing/2014/main" val="856754949"/>
                  </a:ext>
                </a:extLst>
              </a:tr>
              <a:tr h="837718">
                <a:tc>
                  <a:txBody>
                    <a:bodyPr/>
                    <a:lstStyle/>
                    <a:p>
                      <a:pPr>
                        <a:lnSpc>
                          <a:spcPct val="115000"/>
                        </a:lnSpc>
                        <a:spcAft>
                          <a:spcPts val="0"/>
                        </a:spcAft>
                      </a:pPr>
                      <a:r>
                        <a:rPr lang="en-GB" sz="3300" dirty="0">
                          <a:effectLst/>
                          <a:latin typeface="Calibri" panose="020F0502020204030204" pitchFamily="34" charset="0"/>
                          <a:ea typeface="Calibri" panose="020F0502020204030204" pitchFamily="34" charset="0"/>
                          <a:cs typeface="Times New Roman" panose="02020603050405020304" pitchFamily="18" charset="0"/>
                        </a:rPr>
                        <a:t>ROI-2</a:t>
                      </a:r>
                    </a:p>
                  </a:txBody>
                  <a:tcPr marL="80826" marR="80826" marT="0" marB="0"/>
                </a:tc>
                <a:tc>
                  <a:txBody>
                    <a:bodyPr/>
                    <a:lstStyle/>
                    <a:p>
                      <a:pPr algn="ctr">
                        <a:lnSpc>
                          <a:spcPct val="115000"/>
                        </a:lnSpc>
                        <a:spcAft>
                          <a:spcPts val="0"/>
                        </a:spcAft>
                      </a:pPr>
                      <a:r>
                        <a:rPr lang="en-GB" sz="3300" dirty="0">
                          <a:effectLst/>
                          <a:latin typeface="Calibri" panose="020F0502020204030204" pitchFamily="34" charset="0"/>
                          <a:ea typeface="Calibri" panose="020F0502020204030204" pitchFamily="34" charset="0"/>
                          <a:cs typeface="Times New Roman" panose="02020603050405020304" pitchFamily="18" charset="0"/>
                        </a:rPr>
                        <a:t>-7.4%</a:t>
                      </a:r>
                    </a:p>
                  </a:txBody>
                  <a:tcPr marL="80826" marR="80826" marT="0" marB="0"/>
                </a:tc>
                <a:tc>
                  <a:txBody>
                    <a:bodyPr/>
                    <a:lstStyle/>
                    <a:p>
                      <a:pPr algn="ctr">
                        <a:lnSpc>
                          <a:spcPct val="115000"/>
                        </a:lnSpc>
                        <a:spcAft>
                          <a:spcPts val="0"/>
                        </a:spcAft>
                      </a:pPr>
                      <a:r>
                        <a:rPr lang="en-GB" sz="3300" dirty="0">
                          <a:effectLst/>
                          <a:latin typeface="Calibri" panose="020F0502020204030204" pitchFamily="34" charset="0"/>
                          <a:ea typeface="Calibri" panose="020F0502020204030204" pitchFamily="34" charset="0"/>
                          <a:cs typeface="Times New Roman" panose="02020603050405020304" pitchFamily="18" charset="0"/>
                        </a:rPr>
                        <a:t>-36.6%</a:t>
                      </a:r>
                    </a:p>
                  </a:txBody>
                  <a:tcPr marL="80826" marR="80826" marT="0" marB="0"/>
                </a:tc>
                <a:extLst>
                  <a:ext uri="{0D108BD9-81ED-4DB2-BD59-A6C34878D82A}">
                    <a16:rowId xmlns:a16="http://schemas.microsoft.com/office/drawing/2014/main" val="3320099228"/>
                  </a:ext>
                </a:extLst>
              </a:tr>
              <a:tr h="837718">
                <a:tc>
                  <a:txBody>
                    <a:bodyPr/>
                    <a:lstStyle/>
                    <a:p>
                      <a:pPr>
                        <a:lnSpc>
                          <a:spcPct val="115000"/>
                        </a:lnSpc>
                        <a:spcAft>
                          <a:spcPts val="0"/>
                        </a:spcAft>
                      </a:pPr>
                      <a:r>
                        <a:rPr lang="en-GB" sz="3300" dirty="0">
                          <a:effectLst/>
                          <a:latin typeface="Calibri" panose="020F0502020204030204" pitchFamily="34" charset="0"/>
                          <a:ea typeface="Calibri" panose="020F0502020204030204" pitchFamily="34" charset="0"/>
                          <a:cs typeface="Times New Roman" panose="02020603050405020304" pitchFamily="18" charset="0"/>
                        </a:rPr>
                        <a:t>ROI-3</a:t>
                      </a:r>
                    </a:p>
                  </a:txBody>
                  <a:tcPr marL="80826" marR="80826" marT="0" marB="0"/>
                </a:tc>
                <a:tc>
                  <a:txBody>
                    <a:bodyPr/>
                    <a:lstStyle/>
                    <a:p>
                      <a:pPr algn="ctr">
                        <a:lnSpc>
                          <a:spcPct val="115000"/>
                        </a:lnSpc>
                        <a:spcAft>
                          <a:spcPts val="0"/>
                        </a:spcAft>
                      </a:pPr>
                      <a:r>
                        <a:rPr lang="en-GB" sz="3300" dirty="0">
                          <a:effectLst/>
                          <a:latin typeface="Calibri" panose="020F0502020204030204" pitchFamily="34" charset="0"/>
                          <a:ea typeface="Calibri" panose="020F0502020204030204" pitchFamily="34" charset="0"/>
                          <a:cs typeface="Times New Roman" panose="02020603050405020304" pitchFamily="18" charset="0"/>
                        </a:rPr>
                        <a:t>-29.9%</a:t>
                      </a:r>
                    </a:p>
                  </a:txBody>
                  <a:tcPr marL="80826" marR="80826" marT="0" marB="0"/>
                </a:tc>
                <a:tc>
                  <a:txBody>
                    <a:bodyPr/>
                    <a:lstStyle/>
                    <a:p>
                      <a:pPr algn="ctr">
                        <a:lnSpc>
                          <a:spcPct val="115000"/>
                        </a:lnSpc>
                        <a:spcAft>
                          <a:spcPts val="0"/>
                        </a:spcAft>
                      </a:pPr>
                      <a:r>
                        <a:rPr lang="en-GB" sz="3300" dirty="0">
                          <a:effectLst/>
                          <a:latin typeface="Calibri" panose="020F0502020204030204" pitchFamily="34" charset="0"/>
                          <a:ea typeface="Calibri" panose="020F0502020204030204" pitchFamily="34" charset="0"/>
                          <a:cs typeface="Times New Roman" panose="02020603050405020304" pitchFamily="18" charset="0"/>
                        </a:rPr>
                        <a:t>-27.7%</a:t>
                      </a:r>
                    </a:p>
                  </a:txBody>
                  <a:tcPr marL="80826" marR="80826" marT="0" marB="0"/>
                </a:tc>
                <a:extLst>
                  <a:ext uri="{0D108BD9-81ED-4DB2-BD59-A6C34878D82A}">
                    <a16:rowId xmlns:a16="http://schemas.microsoft.com/office/drawing/2014/main" val="1400845197"/>
                  </a:ext>
                </a:extLst>
              </a:tr>
            </a:tbl>
          </a:graphicData>
        </a:graphic>
      </p:graphicFrame>
      <p:sp>
        <p:nvSpPr>
          <p:cNvPr id="4" name="TextBox 3">
            <a:extLst>
              <a:ext uri="{FF2B5EF4-FFF2-40B4-BE49-F238E27FC236}">
                <a16:creationId xmlns:a16="http://schemas.microsoft.com/office/drawing/2014/main" id="{19703DDF-9B81-DCD3-734A-501709BA0995}"/>
              </a:ext>
            </a:extLst>
          </p:cNvPr>
          <p:cNvSpPr txBox="1"/>
          <p:nvPr/>
        </p:nvSpPr>
        <p:spPr>
          <a:xfrm>
            <a:off x="5517223" y="5829775"/>
            <a:ext cx="6287784" cy="769441"/>
          </a:xfrm>
          <a:prstGeom prst="rect">
            <a:avLst/>
          </a:prstGeom>
          <a:noFill/>
        </p:spPr>
        <p:txBody>
          <a:bodyPr wrap="square" rtlCol="0">
            <a:spAutoFit/>
          </a:bodyPr>
          <a:lstStyle/>
          <a:p>
            <a:r>
              <a:rPr lang="en-GB" sz="1100" dirty="0"/>
              <a:t>Collings R, Freeman J, Latour JM, Hosking J, Paton J. Insoles to ease plantar pressure in people with diabetes and peripheral neuropathy: a feasibility randomised controlled trial with an embedded qualitative study. Pilot Feasibility Stud. 2023 Feb 3;9(1):20. </a:t>
            </a:r>
            <a:r>
              <a:rPr lang="en-GB" sz="1100" dirty="0" err="1"/>
              <a:t>doi</a:t>
            </a:r>
            <a:r>
              <a:rPr lang="en-GB" sz="1100" dirty="0"/>
              <a:t>: 10.1186/s40814-023-01252-y. PMID: 36737812; PMCID: PMC9896776.</a:t>
            </a:r>
          </a:p>
        </p:txBody>
      </p:sp>
    </p:spTree>
    <p:extLst>
      <p:ext uri="{BB962C8B-B14F-4D97-AF65-F5344CB8AC3E}">
        <p14:creationId xmlns:p14="http://schemas.microsoft.com/office/powerpoint/2010/main" val="1142982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0264"/>
            <a:ext cx="8229600" cy="1143000"/>
          </a:xfrm>
        </p:spPr>
        <p:txBody>
          <a:bodyPr/>
          <a:lstStyle/>
          <a:p>
            <a:r>
              <a:rPr lang="en-GB" b="1" dirty="0">
                <a:solidFill>
                  <a:srgbClr val="0070C0"/>
                </a:solidFill>
                <a:effectLst>
                  <a:outerShdw blurRad="38100" dist="38100" dir="2700000" algn="tl">
                    <a:srgbClr val="000000">
                      <a:alpha val="43137"/>
                    </a:srgbClr>
                  </a:outerShdw>
                </a:effectLst>
              </a:rPr>
              <a:t>Ulcer prevention</a:t>
            </a:r>
          </a:p>
        </p:txBody>
      </p:sp>
      <p:graphicFrame>
        <p:nvGraphicFramePr>
          <p:cNvPr id="4" name="Content Placeholder 3"/>
          <p:cNvGraphicFramePr>
            <a:graphicFrameLocks noGrp="1"/>
          </p:cNvGraphicFramePr>
          <p:nvPr>
            <p:ph idx="1"/>
          </p:nvPr>
        </p:nvGraphicFramePr>
        <p:xfrm>
          <a:off x="1524000" y="1152128"/>
          <a:ext cx="9036496" cy="5661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9576" y="836713"/>
            <a:ext cx="6291263" cy="128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7542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575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D0F17D-876A-2249-A092-29E79495AF22}"/>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dirty="0">
                <a:solidFill>
                  <a:srgbClr val="FFFFFF"/>
                </a:solidFill>
                <a:latin typeface="+mj-lt"/>
                <a:ea typeface="+mj-ea"/>
                <a:cs typeface="+mj-cs"/>
              </a:rPr>
              <a:t>Current ventures</a:t>
            </a:r>
          </a:p>
        </p:txBody>
      </p:sp>
      <p:pic>
        <p:nvPicPr>
          <p:cNvPr id="4" name="Content Placeholder 3">
            <a:extLst>
              <a:ext uri="{FF2B5EF4-FFF2-40B4-BE49-F238E27FC236}">
                <a16:creationId xmlns:a16="http://schemas.microsoft.com/office/drawing/2014/main" id="{AF3688E2-A74F-6D77-1C5E-9CFD365976F2}"/>
              </a:ext>
            </a:extLst>
          </p:cNvPr>
          <p:cNvPicPr>
            <a:picLocks noGrp="1" noChangeAspect="1"/>
          </p:cNvPicPr>
          <p:nvPr>
            <p:ph idx="1"/>
          </p:nvPr>
        </p:nvPicPr>
        <p:blipFill>
          <a:blip r:embed="rId2"/>
          <a:stretch>
            <a:fillRect/>
          </a:stretch>
        </p:blipFill>
        <p:spPr>
          <a:xfrm>
            <a:off x="4207933" y="1234411"/>
            <a:ext cx="7347537" cy="4390153"/>
          </a:xfrm>
          <a:prstGeom prst="rect">
            <a:avLst/>
          </a:prstGeom>
        </p:spPr>
      </p:pic>
    </p:spTree>
    <p:extLst>
      <p:ext uri="{BB962C8B-B14F-4D97-AF65-F5344CB8AC3E}">
        <p14:creationId xmlns:p14="http://schemas.microsoft.com/office/powerpoint/2010/main" val="2309292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F988D4-04A1-6F3F-7D04-0DFD2E67024B}"/>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Strategic influence</a:t>
            </a:r>
          </a:p>
        </p:txBody>
      </p:sp>
      <p:graphicFrame>
        <p:nvGraphicFramePr>
          <p:cNvPr id="4" name="Content Placeholder 3">
            <a:extLst>
              <a:ext uri="{FF2B5EF4-FFF2-40B4-BE49-F238E27FC236}">
                <a16:creationId xmlns:a16="http://schemas.microsoft.com/office/drawing/2014/main" id="{4E55E326-EE43-76BA-346C-FDDE5295DFC0}"/>
              </a:ext>
            </a:extLst>
          </p:cNvPr>
          <p:cNvGraphicFramePr>
            <a:graphicFrameLocks noGrp="1"/>
          </p:cNvGraphicFramePr>
          <p:nvPr>
            <p:ph idx="1"/>
            <p:extLst>
              <p:ext uri="{D42A27DB-BD31-4B8C-83A1-F6EECF244321}">
                <p14:modId xmlns:p14="http://schemas.microsoft.com/office/powerpoint/2010/main" val="682270640"/>
              </p:ext>
            </p:extLst>
          </p:nvPr>
        </p:nvGraphicFramePr>
        <p:xfrm>
          <a:off x="472440" y="1924821"/>
          <a:ext cx="11099445" cy="43805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3291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963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4119"/>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id="{5D095D3E-C464-41D5-87FA-07742698A7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25" name="Color">
              <a:extLst>
                <a:ext uri="{FF2B5EF4-FFF2-40B4-BE49-F238E27FC236}">
                  <a16:creationId xmlns:a16="http://schemas.microsoft.com/office/drawing/2014/main" id="{7722DCE9-76F1-42AC-AC0A-487CFB0873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Color">
              <a:extLst>
                <a:ext uri="{FF2B5EF4-FFF2-40B4-BE49-F238E27FC236}">
                  <a16:creationId xmlns:a16="http://schemas.microsoft.com/office/drawing/2014/main" id="{B29A5FA1-D0E7-448B-AB7D-032F01D5BF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Color">
            <a:extLst>
              <a:ext uri="{FF2B5EF4-FFF2-40B4-BE49-F238E27FC236}">
                <a16:creationId xmlns:a16="http://schemas.microsoft.com/office/drawing/2014/main" id="{C58F402F-FDB5-409B-8818-B6FCE06E5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2804" y="598259"/>
            <a:ext cx="10889442" cy="56807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1" name="Freeform: Shape 30">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Freeform: Shape 33">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5" name="Freeform: Shape 34">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CB9FD5A6-CDE0-AB69-9A5B-978C6DB5F7D2}"/>
              </a:ext>
            </a:extLst>
          </p:cNvPr>
          <p:cNvSpPr>
            <a:spLocks noGrp="1"/>
          </p:cNvSpPr>
          <p:nvPr>
            <p:ph type="title"/>
          </p:nvPr>
        </p:nvSpPr>
        <p:spPr>
          <a:xfrm>
            <a:off x="1012644" y="842332"/>
            <a:ext cx="3585114" cy="2782056"/>
          </a:xfrm>
        </p:spPr>
        <p:txBody>
          <a:bodyPr vert="horz" lIns="91440" tIns="45720" rIns="91440" bIns="45720" rtlCol="0" anchor="b">
            <a:normAutofit/>
          </a:bodyPr>
          <a:lstStyle/>
          <a:p>
            <a:r>
              <a:rPr lang="en-US" sz="4800" kern="1200">
                <a:solidFill>
                  <a:schemeClr val="tx2"/>
                </a:solidFill>
                <a:latin typeface="+mj-lt"/>
                <a:ea typeface="+mj-ea"/>
                <a:cs typeface="+mj-cs"/>
              </a:rPr>
              <a:t>Mentorship</a:t>
            </a:r>
          </a:p>
        </p:txBody>
      </p:sp>
      <p:graphicFrame>
        <p:nvGraphicFramePr>
          <p:cNvPr id="5" name="Content Placeholder 2">
            <a:extLst>
              <a:ext uri="{FF2B5EF4-FFF2-40B4-BE49-F238E27FC236}">
                <a16:creationId xmlns:a16="http://schemas.microsoft.com/office/drawing/2014/main" id="{AD419CAA-95C3-3EE9-B0F2-C0C31143E92B}"/>
              </a:ext>
            </a:extLst>
          </p:cNvPr>
          <p:cNvGraphicFramePr>
            <a:graphicFrameLocks noGrp="1"/>
          </p:cNvGraphicFramePr>
          <p:nvPr>
            <p:ph idx="1"/>
            <p:extLst>
              <p:ext uri="{D42A27DB-BD31-4B8C-83A1-F6EECF244321}">
                <p14:modId xmlns:p14="http://schemas.microsoft.com/office/powerpoint/2010/main" val="224431841"/>
              </p:ext>
            </p:extLst>
          </p:nvPr>
        </p:nvGraphicFramePr>
        <p:xfrm>
          <a:off x="4419600" y="547116"/>
          <a:ext cx="7574280" cy="5763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860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3" name="Rectangle 1362">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CEB952A-F653-49E7-6050-348FF7FC4325}"/>
              </a:ext>
            </a:extLst>
          </p:cNvPr>
          <p:cNvSpPr>
            <a:spLocks noGrp="1"/>
          </p:cNvSpPr>
          <p:nvPr>
            <p:ph type="title"/>
          </p:nvPr>
        </p:nvSpPr>
        <p:spPr>
          <a:xfrm>
            <a:off x="8017254" y="557188"/>
            <a:ext cx="3800564" cy="1671569"/>
          </a:xfrm>
        </p:spPr>
        <p:txBody>
          <a:bodyPr vert="horz" lIns="91440" tIns="45720" rIns="91440" bIns="45720" rtlCol="0">
            <a:normAutofit/>
          </a:bodyPr>
          <a:lstStyle/>
          <a:p>
            <a:r>
              <a:rPr lang="en-US" sz="4000" kern="1200">
                <a:latin typeface="+mj-lt"/>
                <a:ea typeface="+mj-ea"/>
                <a:cs typeface="+mj-cs"/>
              </a:rPr>
              <a:t>Podiatry Research </a:t>
            </a:r>
          </a:p>
        </p:txBody>
      </p:sp>
      <p:pic>
        <p:nvPicPr>
          <p:cNvPr id="1032" name="Picture 8" descr="Dr Richard Collings">
            <a:extLst>
              <a:ext uri="{FF2B5EF4-FFF2-40B4-BE49-F238E27FC236}">
                <a16:creationId xmlns:a16="http://schemas.microsoft.com/office/drawing/2014/main" id="{A01F5628-9231-07E1-000B-4D416AD2F5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 b="6197"/>
          <a:stretch/>
        </p:blipFill>
        <p:spPr bwMode="auto">
          <a:xfrm>
            <a:off x="8969" y="-2"/>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Jennifer Williams - Team Lead Podiatrist for Diabetic Foot ...">
            <a:extLst>
              <a:ext uri="{FF2B5EF4-FFF2-40B4-BE49-F238E27FC236}">
                <a16:creationId xmlns:a16="http://schemas.microsoft.com/office/drawing/2014/main" id="{3A192D8F-1263-24E3-F4C3-F46AD48781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26" r="-4" b="1972"/>
          <a:stretch/>
        </p:blipFill>
        <p:spPr bwMode="auto">
          <a:xfrm>
            <a:off x="2579411" y="-2446"/>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rs Justine Tansley">
            <a:extLst>
              <a:ext uri="{FF2B5EF4-FFF2-40B4-BE49-F238E27FC236}">
                <a16:creationId xmlns:a16="http://schemas.microsoft.com/office/drawing/2014/main" id="{9EC752E6-8588-67FD-2B9E-D38A5EEDE9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201" r="-4" b="-4"/>
          <a:stretch/>
        </p:blipFill>
        <p:spPr bwMode="auto">
          <a:xfrm flipH="1">
            <a:off x="5149852" y="-10223"/>
            <a:ext cx="2376092" cy="22287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Justine Tansley (@JustineTansley) / X">
            <a:extLst>
              <a:ext uri="{FF2B5EF4-FFF2-40B4-BE49-F238E27FC236}">
                <a16:creationId xmlns:a16="http://schemas.microsoft.com/office/drawing/2014/main" id="{DF2F6250-00AB-ED4D-51D7-B7DDF27ACBC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300" b="11222"/>
          <a:stretch/>
        </p:blipFill>
        <p:spPr bwMode="auto">
          <a:xfrm>
            <a:off x="3714" y="2400151"/>
            <a:ext cx="3330225" cy="205736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arah Demirel (@SarahDemirel__) / X">
            <a:extLst>
              <a:ext uri="{FF2B5EF4-FFF2-40B4-BE49-F238E27FC236}">
                <a16:creationId xmlns:a16="http://schemas.microsoft.com/office/drawing/2014/main" id="{1EB3832D-18BB-C9CE-B9AA-5ABB6B45F5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9913" r="-5" b="23034"/>
          <a:stretch/>
        </p:blipFill>
        <p:spPr bwMode="auto">
          <a:xfrm>
            <a:off x="-1" y="4628909"/>
            <a:ext cx="3324552" cy="22290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anessa Kavanagh-Sharp - Senior Podiatrist in Exeter ...">
            <a:extLst>
              <a:ext uri="{FF2B5EF4-FFF2-40B4-BE49-F238E27FC236}">
                <a16:creationId xmlns:a16="http://schemas.microsoft.com/office/drawing/2014/main" id="{970B74FC-5CFF-435B-FF2C-59E5112ACBE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692" r="4874"/>
          <a:stretch/>
        </p:blipFill>
        <p:spPr bwMode="auto">
          <a:xfrm>
            <a:off x="3534403" y="2400151"/>
            <a:ext cx="3996536" cy="44578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0A7A8200-332E-864A-1180-3280A4BB91EB}"/>
              </a:ext>
            </a:extLst>
          </p:cNvPr>
          <p:cNvSpPr>
            <a:spLocks noGrp="1"/>
          </p:cNvSpPr>
          <p:nvPr>
            <p:ph idx="1"/>
          </p:nvPr>
        </p:nvSpPr>
        <p:spPr>
          <a:xfrm>
            <a:off x="8017253" y="2400475"/>
            <a:ext cx="3800565" cy="3776488"/>
          </a:xfrm>
        </p:spPr>
        <p:txBody>
          <a:bodyPr vert="horz" lIns="91440" tIns="45720" rIns="91440" bIns="45720" rtlCol="0">
            <a:normAutofit/>
          </a:bodyPr>
          <a:lstStyle/>
          <a:p>
            <a:pPr marL="285750">
              <a:spcAft>
                <a:spcPts val="600"/>
              </a:spcAft>
            </a:pPr>
            <a:r>
              <a:rPr lang="en-US" sz="1700" dirty="0"/>
              <a:t>18 publications</a:t>
            </a:r>
          </a:p>
          <a:p>
            <a:pPr marL="285750">
              <a:spcAft>
                <a:spcPts val="600"/>
              </a:spcAft>
            </a:pPr>
            <a:r>
              <a:rPr lang="en-US" sz="1700" dirty="0"/>
              <a:t>£500k in funding awards</a:t>
            </a:r>
          </a:p>
          <a:p>
            <a:pPr marL="285750">
              <a:spcAft>
                <a:spcPts val="600"/>
              </a:spcAft>
            </a:pPr>
            <a:r>
              <a:rPr lang="en-US" sz="1700" dirty="0"/>
              <a:t>2 </a:t>
            </a:r>
            <a:r>
              <a:rPr lang="en-US" sz="1700" dirty="0" err="1"/>
              <a:t>Phd</a:t>
            </a:r>
            <a:r>
              <a:rPr lang="en-US" sz="1700" dirty="0"/>
              <a:t>, 2MSc, 3 Internships, 3 pre-doc, 1 post-doc</a:t>
            </a:r>
          </a:p>
          <a:p>
            <a:pPr marL="285750">
              <a:spcAft>
                <a:spcPts val="600"/>
              </a:spcAft>
            </a:pPr>
            <a:r>
              <a:rPr lang="en-US" sz="1700" dirty="0"/>
              <a:t>International and National conference presentations</a:t>
            </a:r>
          </a:p>
          <a:p>
            <a:pPr marL="285750">
              <a:spcAft>
                <a:spcPts val="600"/>
              </a:spcAft>
            </a:pPr>
            <a:r>
              <a:rPr lang="en-US" sz="1700" dirty="0"/>
              <a:t>PI’s in 4 National research studies, 5 EOI’s</a:t>
            </a:r>
          </a:p>
          <a:p>
            <a:pPr marL="285750">
              <a:spcAft>
                <a:spcPts val="600"/>
              </a:spcAft>
            </a:pPr>
            <a:r>
              <a:rPr lang="en-US" sz="1700" dirty="0"/>
              <a:t>Collaborations BEUP, University of Plymouth, University of Exeter, Leeds</a:t>
            </a:r>
          </a:p>
          <a:p>
            <a:pPr marL="285750">
              <a:spcAft>
                <a:spcPts val="600"/>
              </a:spcAft>
            </a:pPr>
            <a:endParaRPr lang="en-US" sz="1700" dirty="0"/>
          </a:p>
          <a:p>
            <a:pPr marL="285750">
              <a:spcAft>
                <a:spcPts val="600"/>
              </a:spcAft>
            </a:pPr>
            <a:endParaRPr lang="en-US" sz="1700" dirty="0"/>
          </a:p>
          <a:p>
            <a:pPr marL="285750">
              <a:spcAft>
                <a:spcPts val="600"/>
              </a:spcAft>
            </a:pPr>
            <a:endParaRPr lang="en-US" sz="1700" dirty="0"/>
          </a:p>
          <a:p>
            <a:pPr>
              <a:spcAft>
                <a:spcPts val="600"/>
              </a:spcAft>
            </a:pPr>
            <a:endParaRPr lang="en-US" sz="1700" dirty="0"/>
          </a:p>
        </p:txBody>
      </p:sp>
    </p:spTree>
    <p:extLst>
      <p:ext uri="{BB962C8B-B14F-4D97-AF65-F5344CB8AC3E}">
        <p14:creationId xmlns:p14="http://schemas.microsoft.com/office/powerpoint/2010/main" val="2976605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DAC5B6-20CE-447F-8BA1-F2274AC7A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1D22B31-BF8F-446B-9009-8A251FB17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F8DF02BB-A96E-2581-07A0-15AAAC54E5B6}"/>
              </a:ext>
            </a:extLst>
          </p:cNvPr>
          <p:cNvPicPr>
            <a:picLocks noChangeAspect="1"/>
          </p:cNvPicPr>
          <p:nvPr/>
        </p:nvPicPr>
        <p:blipFill>
          <a:blip r:embed="rId2"/>
          <a:stretch>
            <a:fillRect/>
          </a:stretch>
        </p:blipFill>
        <p:spPr>
          <a:xfrm>
            <a:off x="1587973" y="1375012"/>
            <a:ext cx="4107976" cy="4107976"/>
          </a:xfrm>
          <a:prstGeom prst="rect">
            <a:avLst/>
          </a:prstGeom>
        </p:spPr>
      </p:pic>
      <p:graphicFrame>
        <p:nvGraphicFramePr>
          <p:cNvPr id="2" name="Diagram 1">
            <a:extLst>
              <a:ext uri="{FF2B5EF4-FFF2-40B4-BE49-F238E27FC236}">
                <a16:creationId xmlns:a16="http://schemas.microsoft.com/office/drawing/2014/main" id="{9B36AEB5-ADD2-AB9C-3AE0-97DF0450A67C}"/>
              </a:ext>
            </a:extLst>
          </p:cNvPr>
          <p:cNvGraphicFramePr/>
          <p:nvPr>
            <p:extLst>
              <p:ext uri="{D42A27DB-BD31-4B8C-83A1-F6EECF244321}">
                <p14:modId xmlns:p14="http://schemas.microsoft.com/office/powerpoint/2010/main" val="4103281104"/>
              </p:ext>
            </p:extLst>
          </p:nvPr>
        </p:nvGraphicFramePr>
        <p:xfrm>
          <a:off x="7115175" y="1857375"/>
          <a:ext cx="4181475" cy="3305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3608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0A5AC-B286-4927-A556-E62F15F9785E}"/>
              </a:ext>
            </a:extLst>
          </p:cNvPr>
          <p:cNvSpPr>
            <a:spLocks noGrp="1"/>
          </p:cNvSpPr>
          <p:nvPr>
            <p:ph type="title"/>
          </p:nvPr>
        </p:nvSpPr>
        <p:spPr>
          <a:xfrm>
            <a:off x="4128368" y="4522156"/>
            <a:ext cx="4937937" cy="1363215"/>
          </a:xfrm>
        </p:spPr>
        <p:txBody>
          <a:bodyPr vert="horz" lIns="91440" tIns="45720" rIns="91440" bIns="45720" rtlCol="0" anchor="t">
            <a:normAutofit/>
          </a:bodyPr>
          <a:lstStyle/>
          <a:p>
            <a:r>
              <a:rPr lang="en-US" b="1" kern="1200" dirty="0">
                <a:solidFill>
                  <a:schemeClr val="tx1"/>
                </a:solidFill>
                <a:latin typeface="+mj-lt"/>
                <a:ea typeface="+mj-ea"/>
                <a:cs typeface="+mj-cs"/>
              </a:rPr>
              <a:t> </a:t>
            </a:r>
            <a:r>
              <a:rPr lang="en-US" b="1" dirty="0"/>
              <a:t>Academic support n</a:t>
            </a:r>
            <a:r>
              <a:rPr lang="en-US" b="1" kern="1200" dirty="0">
                <a:solidFill>
                  <a:schemeClr val="tx1"/>
                </a:solidFill>
                <a:latin typeface="+mj-lt"/>
                <a:ea typeface="+mj-ea"/>
                <a:cs typeface="+mj-cs"/>
              </a:rPr>
              <a:t>etwork </a:t>
            </a:r>
          </a:p>
        </p:txBody>
      </p:sp>
      <p:sp>
        <p:nvSpPr>
          <p:cNvPr id="1061" name="Freeform: Shape 1060">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3" name="Freeform: Shape 1062">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person wearing glasses&#10;&#10;Description automatically generated with medium confidence">
            <a:extLst>
              <a:ext uri="{FF2B5EF4-FFF2-40B4-BE49-F238E27FC236}">
                <a16:creationId xmlns:a16="http://schemas.microsoft.com/office/drawing/2014/main" id="{247D3E0E-F5A8-47DA-850C-A803EECC6A5E}"/>
              </a:ext>
            </a:extLst>
          </p:cNvPr>
          <p:cNvPicPr>
            <a:picLocks noChangeAspect="1"/>
          </p:cNvPicPr>
          <p:nvPr/>
        </p:nvPicPr>
        <p:blipFill rotWithShape="1">
          <a:blip r:embed="rId3"/>
          <a:srcRect t="25151" r="1" b="16458"/>
          <a:stretch/>
        </p:blipFill>
        <p:spPr>
          <a:xfrm>
            <a:off x="1246572"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6" name="Picture 5" descr="A picture containing person, person, wearing, suit&#10;&#10;Description automatically generated">
            <a:extLst>
              <a:ext uri="{FF2B5EF4-FFF2-40B4-BE49-F238E27FC236}">
                <a16:creationId xmlns:a16="http://schemas.microsoft.com/office/drawing/2014/main" id="{D7AA4CC1-650C-4073-9E9C-E54CEF383DE2}"/>
              </a:ext>
            </a:extLst>
          </p:cNvPr>
          <p:cNvPicPr>
            <a:picLocks noChangeAspect="1"/>
          </p:cNvPicPr>
          <p:nvPr/>
        </p:nvPicPr>
        <p:blipFill rotWithShape="1">
          <a:blip r:embed="rId4"/>
          <a:srcRect l="3802" r="10057"/>
          <a:stretch/>
        </p:blipFill>
        <p:spPr>
          <a:xfrm>
            <a:off x="-1" y="2288330"/>
            <a:ext cx="356463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1065" name="Oval 1064">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0967" y="561316"/>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57613516-F4B6-4AD1-A3C8-785764829A8C}"/>
              </a:ext>
            </a:extLst>
          </p:cNvPr>
          <p:cNvPicPr>
            <a:picLocks noChangeAspect="1"/>
          </p:cNvPicPr>
          <p:nvPr/>
        </p:nvPicPr>
        <p:blipFill rotWithShape="1">
          <a:blip r:embed="rId5"/>
          <a:srcRect t="556" r="2" b="17224"/>
          <a:stretch/>
        </p:blipFill>
        <p:spPr>
          <a:xfrm>
            <a:off x="5525559" y="725908"/>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1067" name="Freeform: Shape 1066">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descr="A picture containing person, person, suit, standing&#10;&#10;Description automatically generated">
            <a:extLst>
              <a:ext uri="{FF2B5EF4-FFF2-40B4-BE49-F238E27FC236}">
                <a16:creationId xmlns:a16="http://schemas.microsoft.com/office/drawing/2014/main" id="{38508105-9972-44DC-9A87-B63B92957EC9}"/>
              </a:ext>
            </a:extLst>
          </p:cNvPr>
          <p:cNvPicPr>
            <a:picLocks noChangeAspect="1"/>
          </p:cNvPicPr>
          <p:nvPr/>
        </p:nvPicPr>
        <p:blipFill rotWithShape="1">
          <a:blip r:embed="rId6"/>
          <a:srcRect r="3268" b="-2"/>
          <a:stretch/>
        </p:blipFill>
        <p:spPr>
          <a:xfrm>
            <a:off x="8918761" y="-4330"/>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1069" name="Freeform: Shape 1068">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Image result for joanne paton">
            <a:extLst>
              <a:ext uri="{FF2B5EF4-FFF2-40B4-BE49-F238E27FC236}">
                <a16:creationId xmlns:a16="http://schemas.microsoft.com/office/drawing/2014/main" id="{D0C96AA2-68F3-4B0B-95A1-35960A7CFAE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4032" r="-2" b="3475"/>
          <a:stretch/>
        </p:blipFill>
        <p:spPr bwMode="auto">
          <a:xfrm>
            <a:off x="9363238"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183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Isosceles Triangle 25">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FC878DC-F78C-087E-94E4-5C4FB0182E1B}"/>
              </a:ext>
            </a:extLst>
          </p:cNvPr>
          <p:cNvPicPr>
            <a:picLocks noChangeAspect="1"/>
          </p:cNvPicPr>
          <p:nvPr/>
        </p:nvPicPr>
        <p:blipFill>
          <a:blip r:embed="rId2"/>
          <a:stretch>
            <a:fillRect/>
          </a:stretch>
        </p:blipFill>
        <p:spPr>
          <a:xfrm>
            <a:off x="3310467" y="643467"/>
            <a:ext cx="5571065" cy="5571065"/>
          </a:xfrm>
          <a:prstGeom prst="rect">
            <a:avLst/>
          </a:prstGeom>
          <a:ln>
            <a:noFill/>
          </a:ln>
        </p:spPr>
      </p:pic>
      <p:sp>
        <p:nvSpPr>
          <p:cNvPr id="27" name="Isosceles Triangle 2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290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C085-4C06-9E79-0EC4-6AE2E4991D84}"/>
              </a:ext>
            </a:extLst>
          </p:cNvPr>
          <p:cNvSpPr>
            <a:spLocks noGrp="1"/>
          </p:cNvSpPr>
          <p:nvPr>
            <p:ph type="title"/>
          </p:nvPr>
        </p:nvSpPr>
        <p:spPr>
          <a:xfrm>
            <a:off x="838200" y="2293991"/>
            <a:ext cx="10515600" cy="1325563"/>
          </a:xfrm>
        </p:spPr>
        <p:txBody>
          <a:bodyPr/>
          <a:lstStyle/>
          <a:p>
            <a:pPr algn="ctr"/>
            <a:r>
              <a:rPr lang="en-GB" dirty="0"/>
              <a:t>richard.collings@nhs.net</a:t>
            </a:r>
          </a:p>
        </p:txBody>
      </p:sp>
    </p:spTree>
    <p:extLst>
      <p:ext uri="{BB962C8B-B14F-4D97-AF65-F5344CB8AC3E}">
        <p14:creationId xmlns:p14="http://schemas.microsoft.com/office/powerpoint/2010/main" val="4153885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9C5AB1D-51A1-4FF5-A5F8-C52A88520CE8}">
  <we:reference id="e849ddb8-6bbd-4833-bd4b-59030099d63e" version="1.0.0.0" store="EXCatalog" storeType="EXCatalog"/>
  <we:alternateReferences>
    <we:reference id="WA200000113" version="1.0.0.0" store="en-GB" storeType="OMEX"/>
  </we:alternateReferences>
  <we:properties/>
  <we:bindings/>
  <we:snapshot xmlns:r="http://schemas.openxmlformats.org/officeDocument/2006/relationships"/>
</we:webextension>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1016</TotalTime>
  <Words>643</Words>
  <Application>Microsoft Office PowerPoint</Application>
  <PresentationFormat>Widescreen</PresentationFormat>
  <Paragraphs>120</Paragraphs>
  <Slides>25</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Research Leader –A journey</vt:lpstr>
      <vt:lpstr>Career journey to date:</vt:lpstr>
      <vt:lpstr> Opportunity</vt:lpstr>
      <vt:lpstr>Pressure</vt:lpstr>
      <vt:lpstr>PowerPoint Presentation</vt:lpstr>
      <vt:lpstr>PowerPoint Presentation</vt:lpstr>
      <vt:lpstr>PowerPoint Presentation</vt:lpstr>
      <vt:lpstr>Pedobarography designed</vt:lpstr>
      <vt:lpstr>PowerPoint Presentation</vt:lpstr>
      <vt:lpstr>1st modification</vt:lpstr>
      <vt:lpstr>2nd modification</vt:lpstr>
      <vt:lpstr>PowerPoint Presentation</vt:lpstr>
      <vt:lpstr>PowerPoint Presentation</vt:lpstr>
      <vt:lpstr>‘Propulsing’</vt:lpstr>
      <vt:lpstr>PowerPoint Presentation</vt:lpstr>
      <vt:lpstr>PowerPoint Presentation</vt:lpstr>
      <vt:lpstr>Ulcer prevention</vt:lpstr>
      <vt:lpstr>Current ventures</vt:lpstr>
      <vt:lpstr>Strategic influence</vt:lpstr>
      <vt:lpstr>Mentorship</vt:lpstr>
      <vt:lpstr>Podiatry Research </vt:lpstr>
      <vt:lpstr>PowerPoint Presentation</vt:lpstr>
      <vt:lpstr> Academic support network </vt:lpstr>
      <vt:lpstr>PowerPoint Presentation</vt:lpstr>
      <vt:lpstr>richard.collings@nhs.net</vt:lpstr>
    </vt:vector>
  </TitlesOfParts>
  <Company>TSDFT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Podiatry Research activity</dc:title>
  <dc:creator>RICHARD COLLINGS</dc:creator>
  <cp:lastModifiedBy>COLLINGS, Richard (TORBAY AND SOUTH DEVON NHS FOUNDATION TRUST)</cp:lastModifiedBy>
  <cp:revision>4</cp:revision>
  <dcterms:created xsi:type="dcterms:W3CDTF">2024-02-15T08:50:47Z</dcterms:created>
  <dcterms:modified xsi:type="dcterms:W3CDTF">2024-09-20T11:27:30Z</dcterms:modified>
</cp:coreProperties>
</file>