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pixabay.com/es/idea-respuesta-ilustraci%C3%B3n-1026393/" TargetMode="External"/><Relationship Id="rId1" Type="http://schemas.openxmlformats.org/officeDocument/2006/relationships/image" Target="../media/image2.jpg"/><Relationship Id="rId6" Type="http://schemas.openxmlformats.org/officeDocument/2006/relationships/hyperlink" Target="https://psu.pb.unizin.org/eshanichemistry110/back-matter/appendix-b-essential-mathematics/" TargetMode="Externa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pixabay.com/es/idea-respuesta-ilustraci%C3%B3n-1026393/" TargetMode="External"/><Relationship Id="rId1" Type="http://schemas.openxmlformats.org/officeDocument/2006/relationships/image" Target="../media/image2.jpg"/><Relationship Id="rId6" Type="http://schemas.openxmlformats.org/officeDocument/2006/relationships/hyperlink" Target="https://psu.pb.unizin.org/eshanichemistry110/back-matter/appendix-b-essential-mathematics/" TargetMode="Externa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638630-A31E-4A31-B522-0650707629AC}" type="doc">
      <dgm:prSet loTypeId="urn:microsoft.com/office/officeart/2005/8/layout/hProcess10" loCatId="process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GB"/>
        </a:p>
      </dgm:t>
    </dgm:pt>
    <dgm:pt modelId="{1B746FC3-A5A7-4FAD-962D-DE8262298F51}">
      <dgm:prSet phldrT="[Text]"/>
      <dgm:spPr/>
      <dgm:t>
        <a:bodyPr/>
        <a:lstStyle/>
        <a:p>
          <a:r>
            <a:rPr lang="en-GB" dirty="0"/>
            <a:t>Idea</a:t>
          </a:r>
        </a:p>
      </dgm:t>
    </dgm:pt>
    <dgm:pt modelId="{44826EE7-6C3F-4A28-BFE9-F4CC90F7AA6F}" type="parTrans" cxnId="{D75BF60B-1F3A-4220-A49E-7FC25D4407A0}">
      <dgm:prSet/>
      <dgm:spPr/>
      <dgm:t>
        <a:bodyPr/>
        <a:lstStyle/>
        <a:p>
          <a:endParaRPr lang="en-GB"/>
        </a:p>
      </dgm:t>
    </dgm:pt>
    <dgm:pt modelId="{BA574AFF-A5B5-4A05-B900-B310562BBEC3}" type="sibTrans" cxnId="{D75BF60B-1F3A-4220-A49E-7FC25D4407A0}">
      <dgm:prSet/>
      <dgm:spPr/>
      <dgm:t>
        <a:bodyPr/>
        <a:lstStyle/>
        <a:p>
          <a:endParaRPr lang="en-GB"/>
        </a:p>
      </dgm:t>
    </dgm:pt>
    <dgm:pt modelId="{A5F5ABCB-6059-48B9-AEDF-A4A08794F17A}">
      <dgm:prSet phldrT="[Text]"/>
      <dgm:spPr/>
      <dgm:t>
        <a:bodyPr/>
        <a:lstStyle/>
        <a:p>
          <a:r>
            <a:rPr lang="en-GB" dirty="0"/>
            <a:t>Planning</a:t>
          </a:r>
        </a:p>
      </dgm:t>
    </dgm:pt>
    <dgm:pt modelId="{88B9936F-F1B8-440E-BF62-6A579723F89C}" type="parTrans" cxnId="{2BABF00D-7FBF-4903-8BFE-56B6281C48C0}">
      <dgm:prSet/>
      <dgm:spPr/>
      <dgm:t>
        <a:bodyPr/>
        <a:lstStyle/>
        <a:p>
          <a:endParaRPr lang="en-GB"/>
        </a:p>
      </dgm:t>
    </dgm:pt>
    <dgm:pt modelId="{99B681FF-54ED-4B4D-AF71-C99E880C95AB}" type="sibTrans" cxnId="{2BABF00D-7FBF-4903-8BFE-56B6281C48C0}">
      <dgm:prSet/>
      <dgm:spPr/>
      <dgm:t>
        <a:bodyPr/>
        <a:lstStyle/>
        <a:p>
          <a:endParaRPr lang="en-GB"/>
        </a:p>
      </dgm:t>
    </dgm:pt>
    <dgm:pt modelId="{31B17D38-98A5-4793-A5C5-3CC00F25A005}">
      <dgm:prSet phldrT="[Text]"/>
      <dgm:spPr/>
      <dgm:t>
        <a:bodyPr/>
        <a:lstStyle/>
        <a:p>
          <a:r>
            <a:rPr lang="en-GB" dirty="0"/>
            <a:t>Grant application</a:t>
          </a:r>
        </a:p>
      </dgm:t>
    </dgm:pt>
    <dgm:pt modelId="{A2C4B3DC-92FB-45CD-B549-EB8883AAC794}" type="parTrans" cxnId="{09CE4AE5-AFC5-4E14-96FC-C74ABD8AE2F0}">
      <dgm:prSet/>
      <dgm:spPr/>
      <dgm:t>
        <a:bodyPr/>
        <a:lstStyle/>
        <a:p>
          <a:endParaRPr lang="en-GB"/>
        </a:p>
      </dgm:t>
    </dgm:pt>
    <dgm:pt modelId="{76061021-D08E-4F64-B12F-FC584819307C}" type="sibTrans" cxnId="{09CE4AE5-AFC5-4E14-96FC-C74ABD8AE2F0}">
      <dgm:prSet/>
      <dgm:spPr/>
      <dgm:t>
        <a:bodyPr/>
        <a:lstStyle/>
        <a:p>
          <a:endParaRPr lang="en-GB"/>
        </a:p>
      </dgm:t>
    </dgm:pt>
    <dgm:pt modelId="{C47262E4-52AD-45CE-9D38-0A5124F887F9}">
      <dgm:prSet/>
      <dgm:spPr/>
      <dgm:t>
        <a:bodyPr/>
        <a:lstStyle/>
        <a:p>
          <a:endParaRPr lang="en-GB" dirty="0"/>
        </a:p>
        <a:p>
          <a:r>
            <a:rPr lang="en-GB" dirty="0"/>
            <a:t>Project</a:t>
          </a:r>
        </a:p>
        <a:p>
          <a:endParaRPr lang="en-GB" dirty="0"/>
        </a:p>
      </dgm:t>
    </dgm:pt>
    <dgm:pt modelId="{8C53907A-33DE-4D41-B063-57564A93AADC}" type="parTrans" cxnId="{24E0B92E-D436-4F91-AE6A-F2A8E492FDD0}">
      <dgm:prSet/>
      <dgm:spPr/>
      <dgm:t>
        <a:bodyPr/>
        <a:lstStyle/>
        <a:p>
          <a:endParaRPr lang="en-GB"/>
        </a:p>
      </dgm:t>
    </dgm:pt>
    <dgm:pt modelId="{3559542D-CCEB-4282-99EF-2D549F5794B4}" type="sibTrans" cxnId="{24E0B92E-D436-4F91-AE6A-F2A8E492FDD0}">
      <dgm:prSet/>
      <dgm:spPr/>
      <dgm:t>
        <a:bodyPr/>
        <a:lstStyle/>
        <a:p>
          <a:endParaRPr lang="en-GB"/>
        </a:p>
      </dgm:t>
    </dgm:pt>
    <dgm:pt modelId="{645D9B3C-FF58-4277-AE35-7B7EE121AD7B}" type="pres">
      <dgm:prSet presAssocID="{74638630-A31E-4A31-B522-0650707629AC}" presName="Name0" presStyleCnt="0">
        <dgm:presLayoutVars>
          <dgm:dir/>
          <dgm:resizeHandles val="exact"/>
        </dgm:presLayoutVars>
      </dgm:prSet>
      <dgm:spPr/>
    </dgm:pt>
    <dgm:pt modelId="{6197EB78-3201-42EC-B611-FE3D8BAAE813}" type="pres">
      <dgm:prSet presAssocID="{1B746FC3-A5A7-4FAD-962D-DE8262298F51}" presName="composite" presStyleCnt="0"/>
      <dgm:spPr/>
    </dgm:pt>
    <dgm:pt modelId="{42C61DFF-F17A-4D23-8335-939AB77CD733}" type="pres">
      <dgm:prSet presAssocID="{1B746FC3-A5A7-4FAD-962D-DE8262298F51}" presName="imagSh" presStyleLbl="b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/>
          </a:stretch>
        </a:blipFill>
      </dgm:spPr>
    </dgm:pt>
    <dgm:pt modelId="{62C86387-E6A4-4D6B-8778-151D9D1DB9C5}" type="pres">
      <dgm:prSet presAssocID="{1B746FC3-A5A7-4FAD-962D-DE8262298F51}" presName="txNode" presStyleLbl="node1" presStyleIdx="0" presStyleCnt="4">
        <dgm:presLayoutVars>
          <dgm:bulletEnabled val="1"/>
        </dgm:presLayoutVars>
      </dgm:prSet>
      <dgm:spPr/>
    </dgm:pt>
    <dgm:pt modelId="{2BCB0785-2B13-423C-9D1E-385BBCFCCF9D}" type="pres">
      <dgm:prSet presAssocID="{BA574AFF-A5B5-4A05-B900-B310562BBEC3}" presName="sibTrans" presStyleLbl="sibTrans2D1" presStyleIdx="0" presStyleCnt="3"/>
      <dgm:spPr/>
    </dgm:pt>
    <dgm:pt modelId="{E9C0665B-09BA-4D9F-BB9F-158B613F23A6}" type="pres">
      <dgm:prSet presAssocID="{BA574AFF-A5B5-4A05-B900-B310562BBEC3}" presName="connTx" presStyleLbl="sibTrans2D1" presStyleIdx="0" presStyleCnt="3"/>
      <dgm:spPr/>
    </dgm:pt>
    <dgm:pt modelId="{8BA746E5-2CCD-4F98-817C-5BA37BF1B24C}" type="pres">
      <dgm:prSet presAssocID="{A5F5ABCB-6059-48B9-AEDF-A4A08794F17A}" presName="composite" presStyleCnt="0"/>
      <dgm:spPr/>
    </dgm:pt>
    <dgm:pt modelId="{77B22794-1AE3-4B5D-8559-641A19C0E2F0}" type="pres">
      <dgm:prSet presAssocID="{A5F5ABCB-6059-48B9-AEDF-A4A08794F17A}" presName="imagSh" presStyleLbl="bgImgPlac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3D410A4A-9583-4CFD-A23B-800AB05D82A9}" type="pres">
      <dgm:prSet presAssocID="{A5F5ABCB-6059-48B9-AEDF-A4A08794F17A}" presName="txNode" presStyleLbl="node1" presStyleIdx="1" presStyleCnt="4">
        <dgm:presLayoutVars>
          <dgm:bulletEnabled val="1"/>
        </dgm:presLayoutVars>
      </dgm:prSet>
      <dgm:spPr/>
    </dgm:pt>
    <dgm:pt modelId="{E25E99C9-1199-44C3-AC26-1B7749C6C511}" type="pres">
      <dgm:prSet presAssocID="{99B681FF-54ED-4B4D-AF71-C99E880C95AB}" presName="sibTrans" presStyleLbl="sibTrans2D1" presStyleIdx="1" presStyleCnt="3"/>
      <dgm:spPr/>
    </dgm:pt>
    <dgm:pt modelId="{120385EB-0941-417B-8A94-CA218C40DC34}" type="pres">
      <dgm:prSet presAssocID="{99B681FF-54ED-4B4D-AF71-C99E880C95AB}" presName="connTx" presStyleLbl="sibTrans2D1" presStyleIdx="1" presStyleCnt="3"/>
      <dgm:spPr/>
    </dgm:pt>
    <dgm:pt modelId="{C08F7462-88DE-4D67-ABCF-61CFE41F3140}" type="pres">
      <dgm:prSet presAssocID="{31B17D38-98A5-4793-A5C5-3CC00F25A005}" presName="composite" presStyleCnt="0"/>
      <dgm:spPr/>
    </dgm:pt>
    <dgm:pt modelId="{69EC3AB7-6B38-4C5B-AA41-2AF8FA36E335}" type="pres">
      <dgm:prSet presAssocID="{31B17D38-98A5-4793-A5C5-3CC00F25A005}" presName="imagSh" presStyleLbl="bgImgPlace1" presStyleIdx="2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BAC45EF9-16B2-49C1-BBC1-C6E9451D1C35}" type="pres">
      <dgm:prSet presAssocID="{31B17D38-98A5-4793-A5C5-3CC00F25A005}" presName="txNode" presStyleLbl="node1" presStyleIdx="2" presStyleCnt="4">
        <dgm:presLayoutVars>
          <dgm:bulletEnabled val="1"/>
        </dgm:presLayoutVars>
      </dgm:prSet>
      <dgm:spPr/>
    </dgm:pt>
    <dgm:pt modelId="{B56686E9-9FB0-41CA-99CB-AE29B1FDA7C9}" type="pres">
      <dgm:prSet presAssocID="{76061021-D08E-4F64-B12F-FC584819307C}" presName="sibTrans" presStyleLbl="sibTrans2D1" presStyleIdx="2" presStyleCnt="3"/>
      <dgm:spPr/>
    </dgm:pt>
    <dgm:pt modelId="{F81BBB0F-9E2A-4A31-9D3C-59B1B13130F9}" type="pres">
      <dgm:prSet presAssocID="{76061021-D08E-4F64-B12F-FC584819307C}" presName="connTx" presStyleLbl="sibTrans2D1" presStyleIdx="2" presStyleCnt="3"/>
      <dgm:spPr/>
    </dgm:pt>
    <dgm:pt modelId="{F81FC1D0-3E5A-4230-B304-DE75ABE444BD}" type="pres">
      <dgm:prSet presAssocID="{C47262E4-52AD-45CE-9D38-0A5124F887F9}" presName="composite" presStyleCnt="0"/>
      <dgm:spPr/>
    </dgm:pt>
    <dgm:pt modelId="{AED24B28-5E4D-41AC-A71C-F7D50B546107}" type="pres">
      <dgm:prSet presAssocID="{C47262E4-52AD-45CE-9D38-0A5124F887F9}" presName="imagSh" presStyleLbl="bgImgPlace1" presStyleIdx="3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4000" r="-14000"/>
          </a:stretch>
        </a:blipFill>
      </dgm:spPr>
    </dgm:pt>
    <dgm:pt modelId="{CF460071-CA42-4032-B36C-9450516DAA9C}" type="pres">
      <dgm:prSet presAssocID="{C47262E4-52AD-45CE-9D38-0A5124F887F9}" presName="txNode" presStyleLbl="node1" presStyleIdx="3" presStyleCnt="4">
        <dgm:presLayoutVars>
          <dgm:bulletEnabled val="1"/>
        </dgm:presLayoutVars>
      </dgm:prSet>
      <dgm:spPr/>
    </dgm:pt>
  </dgm:ptLst>
  <dgm:cxnLst>
    <dgm:cxn modelId="{35EC8F00-CA7F-4332-999F-2779D6FD3C22}" type="presOf" srcId="{BA574AFF-A5B5-4A05-B900-B310562BBEC3}" destId="{E9C0665B-09BA-4D9F-BB9F-158B613F23A6}" srcOrd="1" destOrd="0" presId="urn:microsoft.com/office/officeart/2005/8/layout/hProcess10"/>
    <dgm:cxn modelId="{D75BF60B-1F3A-4220-A49E-7FC25D4407A0}" srcId="{74638630-A31E-4A31-B522-0650707629AC}" destId="{1B746FC3-A5A7-4FAD-962D-DE8262298F51}" srcOrd="0" destOrd="0" parTransId="{44826EE7-6C3F-4A28-BFE9-F4CC90F7AA6F}" sibTransId="{BA574AFF-A5B5-4A05-B900-B310562BBEC3}"/>
    <dgm:cxn modelId="{2BABF00D-7FBF-4903-8BFE-56B6281C48C0}" srcId="{74638630-A31E-4A31-B522-0650707629AC}" destId="{A5F5ABCB-6059-48B9-AEDF-A4A08794F17A}" srcOrd="1" destOrd="0" parTransId="{88B9936F-F1B8-440E-BF62-6A579723F89C}" sibTransId="{99B681FF-54ED-4B4D-AF71-C99E880C95AB}"/>
    <dgm:cxn modelId="{F3A8C510-C269-4168-9A64-9C19B861AA59}" type="presOf" srcId="{BA574AFF-A5B5-4A05-B900-B310562BBEC3}" destId="{2BCB0785-2B13-423C-9D1E-385BBCFCCF9D}" srcOrd="0" destOrd="0" presId="urn:microsoft.com/office/officeart/2005/8/layout/hProcess10"/>
    <dgm:cxn modelId="{24E0B92E-D436-4F91-AE6A-F2A8E492FDD0}" srcId="{74638630-A31E-4A31-B522-0650707629AC}" destId="{C47262E4-52AD-45CE-9D38-0A5124F887F9}" srcOrd="3" destOrd="0" parTransId="{8C53907A-33DE-4D41-B063-57564A93AADC}" sibTransId="{3559542D-CCEB-4282-99EF-2D549F5794B4}"/>
    <dgm:cxn modelId="{7833A260-7900-48B2-8EF0-AA49CBFAD8AD}" type="presOf" srcId="{99B681FF-54ED-4B4D-AF71-C99E880C95AB}" destId="{120385EB-0941-417B-8A94-CA218C40DC34}" srcOrd="1" destOrd="0" presId="urn:microsoft.com/office/officeart/2005/8/layout/hProcess10"/>
    <dgm:cxn modelId="{B0605250-3E5E-4F3C-B421-2043EECB5EC4}" type="presOf" srcId="{76061021-D08E-4F64-B12F-FC584819307C}" destId="{B56686E9-9FB0-41CA-99CB-AE29B1FDA7C9}" srcOrd="0" destOrd="0" presId="urn:microsoft.com/office/officeart/2005/8/layout/hProcess10"/>
    <dgm:cxn modelId="{B5FA1273-F5B9-4864-980C-D8A3D8437E4B}" type="presOf" srcId="{1B746FC3-A5A7-4FAD-962D-DE8262298F51}" destId="{62C86387-E6A4-4D6B-8778-151D9D1DB9C5}" srcOrd="0" destOrd="0" presId="urn:microsoft.com/office/officeart/2005/8/layout/hProcess10"/>
    <dgm:cxn modelId="{5D61A456-619C-4551-A03E-C36C5C9200B3}" type="presOf" srcId="{A5F5ABCB-6059-48B9-AEDF-A4A08794F17A}" destId="{3D410A4A-9583-4CFD-A23B-800AB05D82A9}" srcOrd="0" destOrd="0" presId="urn:microsoft.com/office/officeart/2005/8/layout/hProcess10"/>
    <dgm:cxn modelId="{8B1E819B-A5FD-4291-A7C1-341673276467}" type="presOf" srcId="{31B17D38-98A5-4793-A5C5-3CC00F25A005}" destId="{BAC45EF9-16B2-49C1-BBC1-C6E9451D1C35}" srcOrd="0" destOrd="0" presId="urn:microsoft.com/office/officeart/2005/8/layout/hProcess10"/>
    <dgm:cxn modelId="{4BA321AF-02C4-4DFC-9A27-22852C629A60}" type="presOf" srcId="{C47262E4-52AD-45CE-9D38-0A5124F887F9}" destId="{CF460071-CA42-4032-B36C-9450516DAA9C}" srcOrd="0" destOrd="0" presId="urn:microsoft.com/office/officeart/2005/8/layout/hProcess10"/>
    <dgm:cxn modelId="{8E79DFB0-BAAF-406F-8A94-EBBD519379EB}" type="presOf" srcId="{99B681FF-54ED-4B4D-AF71-C99E880C95AB}" destId="{E25E99C9-1199-44C3-AC26-1B7749C6C511}" srcOrd="0" destOrd="0" presId="urn:microsoft.com/office/officeart/2005/8/layout/hProcess10"/>
    <dgm:cxn modelId="{97504AB1-5A52-4D4B-B163-AD58D7B47B07}" type="presOf" srcId="{74638630-A31E-4A31-B522-0650707629AC}" destId="{645D9B3C-FF58-4277-AE35-7B7EE121AD7B}" srcOrd="0" destOrd="0" presId="urn:microsoft.com/office/officeart/2005/8/layout/hProcess10"/>
    <dgm:cxn modelId="{A05B45B9-C09B-45DA-8659-2CEACE8EF2CA}" type="presOf" srcId="{76061021-D08E-4F64-B12F-FC584819307C}" destId="{F81BBB0F-9E2A-4A31-9D3C-59B1B13130F9}" srcOrd="1" destOrd="0" presId="urn:microsoft.com/office/officeart/2005/8/layout/hProcess10"/>
    <dgm:cxn modelId="{09CE4AE5-AFC5-4E14-96FC-C74ABD8AE2F0}" srcId="{74638630-A31E-4A31-B522-0650707629AC}" destId="{31B17D38-98A5-4793-A5C5-3CC00F25A005}" srcOrd="2" destOrd="0" parTransId="{A2C4B3DC-92FB-45CD-B549-EB8883AAC794}" sibTransId="{76061021-D08E-4F64-B12F-FC584819307C}"/>
    <dgm:cxn modelId="{42A60AF4-4097-4882-BBF5-1FEF5A090669}" type="presParOf" srcId="{645D9B3C-FF58-4277-AE35-7B7EE121AD7B}" destId="{6197EB78-3201-42EC-B611-FE3D8BAAE813}" srcOrd="0" destOrd="0" presId="urn:microsoft.com/office/officeart/2005/8/layout/hProcess10"/>
    <dgm:cxn modelId="{AA870547-8262-41DD-BB07-CD3422B94FCA}" type="presParOf" srcId="{6197EB78-3201-42EC-B611-FE3D8BAAE813}" destId="{42C61DFF-F17A-4D23-8335-939AB77CD733}" srcOrd="0" destOrd="0" presId="urn:microsoft.com/office/officeart/2005/8/layout/hProcess10"/>
    <dgm:cxn modelId="{3DB1B322-4673-4EEB-8BD6-2BA05E1D1E05}" type="presParOf" srcId="{6197EB78-3201-42EC-B611-FE3D8BAAE813}" destId="{62C86387-E6A4-4D6B-8778-151D9D1DB9C5}" srcOrd="1" destOrd="0" presId="urn:microsoft.com/office/officeart/2005/8/layout/hProcess10"/>
    <dgm:cxn modelId="{70B9AB1C-472F-4A03-B392-B7B1B8005428}" type="presParOf" srcId="{645D9B3C-FF58-4277-AE35-7B7EE121AD7B}" destId="{2BCB0785-2B13-423C-9D1E-385BBCFCCF9D}" srcOrd="1" destOrd="0" presId="urn:microsoft.com/office/officeart/2005/8/layout/hProcess10"/>
    <dgm:cxn modelId="{AE269B93-3FFB-4472-A2AD-D722900758C0}" type="presParOf" srcId="{2BCB0785-2B13-423C-9D1E-385BBCFCCF9D}" destId="{E9C0665B-09BA-4D9F-BB9F-158B613F23A6}" srcOrd="0" destOrd="0" presId="urn:microsoft.com/office/officeart/2005/8/layout/hProcess10"/>
    <dgm:cxn modelId="{F0F4CD0E-8E70-408A-BC87-0D0359ED2EF7}" type="presParOf" srcId="{645D9B3C-FF58-4277-AE35-7B7EE121AD7B}" destId="{8BA746E5-2CCD-4F98-817C-5BA37BF1B24C}" srcOrd="2" destOrd="0" presId="urn:microsoft.com/office/officeart/2005/8/layout/hProcess10"/>
    <dgm:cxn modelId="{D9B7AADB-1B68-431E-BB6A-00C6FFE2ABE0}" type="presParOf" srcId="{8BA746E5-2CCD-4F98-817C-5BA37BF1B24C}" destId="{77B22794-1AE3-4B5D-8559-641A19C0E2F0}" srcOrd="0" destOrd="0" presId="urn:microsoft.com/office/officeart/2005/8/layout/hProcess10"/>
    <dgm:cxn modelId="{D564A9D8-241D-4D9D-B12A-D4AAAD6290ED}" type="presParOf" srcId="{8BA746E5-2CCD-4F98-817C-5BA37BF1B24C}" destId="{3D410A4A-9583-4CFD-A23B-800AB05D82A9}" srcOrd="1" destOrd="0" presId="urn:microsoft.com/office/officeart/2005/8/layout/hProcess10"/>
    <dgm:cxn modelId="{08121133-EB70-44F8-A9D7-04D100E302F6}" type="presParOf" srcId="{645D9B3C-FF58-4277-AE35-7B7EE121AD7B}" destId="{E25E99C9-1199-44C3-AC26-1B7749C6C511}" srcOrd="3" destOrd="0" presId="urn:microsoft.com/office/officeart/2005/8/layout/hProcess10"/>
    <dgm:cxn modelId="{81C845F5-3362-4BB4-A181-8E62F9A2654F}" type="presParOf" srcId="{E25E99C9-1199-44C3-AC26-1B7749C6C511}" destId="{120385EB-0941-417B-8A94-CA218C40DC34}" srcOrd="0" destOrd="0" presId="urn:microsoft.com/office/officeart/2005/8/layout/hProcess10"/>
    <dgm:cxn modelId="{6E9137A3-745D-4B28-9AC8-EA27D2FC4DFE}" type="presParOf" srcId="{645D9B3C-FF58-4277-AE35-7B7EE121AD7B}" destId="{C08F7462-88DE-4D67-ABCF-61CFE41F3140}" srcOrd="4" destOrd="0" presId="urn:microsoft.com/office/officeart/2005/8/layout/hProcess10"/>
    <dgm:cxn modelId="{9997969A-77D0-4AC7-8353-A3CEBC0F6A0B}" type="presParOf" srcId="{C08F7462-88DE-4D67-ABCF-61CFE41F3140}" destId="{69EC3AB7-6B38-4C5B-AA41-2AF8FA36E335}" srcOrd="0" destOrd="0" presId="urn:microsoft.com/office/officeart/2005/8/layout/hProcess10"/>
    <dgm:cxn modelId="{B9D8B41F-BD0B-4BA0-90C7-5D51C1AFDDD2}" type="presParOf" srcId="{C08F7462-88DE-4D67-ABCF-61CFE41F3140}" destId="{BAC45EF9-16B2-49C1-BBC1-C6E9451D1C35}" srcOrd="1" destOrd="0" presId="urn:microsoft.com/office/officeart/2005/8/layout/hProcess10"/>
    <dgm:cxn modelId="{49E5CDD3-529C-4979-8BF8-D362142D0104}" type="presParOf" srcId="{645D9B3C-FF58-4277-AE35-7B7EE121AD7B}" destId="{B56686E9-9FB0-41CA-99CB-AE29B1FDA7C9}" srcOrd="5" destOrd="0" presId="urn:microsoft.com/office/officeart/2005/8/layout/hProcess10"/>
    <dgm:cxn modelId="{9227E525-DCF3-4280-92DB-64F29CB1E6E2}" type="presParOf" srcId="{B56686E9-9FB0-41CA-99CB-AE29B1FDA7C9}" destId="{F81BBB0F-9E2A-4A31-9D3C-59B1B13130F9}" srcOrd="0" destOrd="0" presId="urn:microsoft.com/office/officeart/2005/8/layout/hProcess10"/>
    <dgm:cxn modelId="{885197F2-CD5F-4EC4-9192-646F73DD29C5}" type="presParOf" srcId="{645D9B3C-FF58-4277-AE35-7B7EE121AD7B}" destId="{F81FC1D0-3E5A-4230-B304-DE75ABE444BD}" srcOrd="6" destOrd="0" presId="urn:microsoft.com/office/officeart/2005/8/layout/hProcess10"/>
    <dgm:cxn modelId="{3566E138-FFBE-45BA-B668-8A43C2A2C6BF}" type="presParOf" srcId="{F81FC1D0-3E5A-4230-B304-DE75ABE444BD}" destId="{AED24B28-5E4D-41AC-A71C-F7D50B546107}" srcOrd="0" destOrd="0" presId="urn:microsoft.com/office/officeart/2005/8/layout/hProcess10"/>
    <dgm:cxn modelId="{68774DC1-AB63-411D-9733-C565CC11E2BF}" type="presParOf" srcId="{F81FC1D0-3E5A-4230-B304-DE75ABE444BD}" destId="{CF460071-CA42-4032-B36C-9450516DAA9C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6EA629-9329-45A8-8335-47A890E336D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89C403-DBB6-4A73-AA1F-79F8549A403D}">
      <dgm:prSet phldrT="[Text]"/>
      <dgm:spPr/>
      <dgm:t>
        <a:bodyPr/>
        <a:lstStyle/>
        <a:p>
          <a:r>
            <a:rPr lang="en-GB" dirty="0"/>
            <a:t>Design</a:t>
          </a:r>
        </a:p>
      </dgm:t>
    </dgm:pt>
    <dgm:pt modelId="{14C1A560-2EBA-4D57-B535-221610C30C2B}" type="parTrans" cxnId="{F5BF0491-080F-4CF8-9975-10D3DFE16FC0}">
      <dgm:prSet/>
      <dgm:spPr/>
      <dgm:t>
        <a:bodyPr/>
        <a:lstStyle/>
        <a:p>
          <a:endParaRPr lang="en-GB"/>
        </a:p>
      </dgm:t>
    </dgm:pt>
    <dgm:pt modelId="{28C845BB-5087-4FE5-AD84-8CDB6C786130}" type="sibTrans" cxnId="{F5BF0491-080F-4CF8-9975-10D3DFE16FC0}">
      <dgm:prSet/>
      <dgm:spPr/>
      <dgm:t>
        <a:bodyPr/>
        <a:lstStyle/>
        <a:p>
          <a:endParaRPr lang="en-GB"/>
        </a:p>
      </dgm:t>
    </dgm:pt>
    <dgm:pt modelId="{F4BC61D0-E73E-4154-88AE-C4EF375913F4}">
      <dgm:prSet phldrT="[Text]"/>
      <dgm:spPr/>
      <dgm:t>
        <a:bodyPr/>
        <a:lstStyle/>
        <a:p>
          <a:r>
            <a:rPr lang="en-GB" dirty="0"/>
            <a:t>Randomised controlled trial (RCT) 2 or more arms</a:t>
          </a:r>
        </a:p>
      </dgm:t>
    </dgm:pt>
    <dgm:pt modelId="{1384D294-EF10-46BF-954B-A5263C0AA374}" type="parTrans" cxnId="{83BDA6E1-0BD2-4359-A5C1-48D8B9029EEA}">
      <dgm:prSet/>
      <dgm:spPr/>
      <dgm:t>
        <a:bodyPr/>
        <a:lstStyle/>
        <a:p>
          <a:endParaRPr lang="en-GB"/>
        </a:p>
      </dgm:t>
    </dgm:pt>
    <dgm:pt modelId="{11C2006C-4C18-432B-A21E-AE83775FE447}" type="sibTrans" cxnId="{83BDA6E1-0BD2-4359-A5C1-48D8B9029EEA}">
      <dgm:prSet/>
      <dgm:spPr/>
      <dgm:t>
        <a:bodyPr/>
        <a:lstStyle/>
        <a:p>
          <a:endParaRPr lang="en-GB"/>
        </a:p>
      </dgm:t>
    </dgm:pt>
    <dgm:pt modelId="{B52A97EB-2C39-473D-B0A7-45DDDA0E3CEF}">
      <dgm:prSet phldrT="[Text]"/>
      <dgm:spPr/>
      <dgm:t>
        <a:bodyPr/>
        <a:lstStyle/>
        <a:p>
          <a:r>
            <a:rPr lang="en-GB" dirty="0"/>
            <a:t>Platform</a:t>
          </a:r>
        </a:p>
      </dgm:t>
    </dgm:pt>
    <dgm:pt modelId="{CCF2769D-0CB1-4870-844A-F4A5D4EA1F72}" type="parTrans" cxnId="{1E82F521-A876-443C-A12E-C2A3AF81EDAB}">
      <dgm:prSet/>
      <dgm:spPr/>
      <dgm:t>
        <a:bodyPr/>
        <a:lstStyle/>
        <a:p>
          <a:endParaRPr lang="en-GB"/>
        </a:p>
      </dgm:t>
    </dgm:pt>
    <dgm:pt modelId="{E39E5E49-32F8-48AA-8A36-6C49DE91AE41}" type="sibTrans" cxnId="{1E82F521-A876-443C-A12E-C2A3AF81EDAB}">
      <dgm:prSet/>
      <dgm:spPr/>
      <dgm:t>
        <a:bodyPr/>
        <a:lstStyle/>
        <a:p>
          <a:endParaRPr lang="en-GB"/>
        </a:p>
      </dgm:t>
    </dgm:pt>
    <dgm:pt modelId="{76C99BEB-BB2D-427E-94B6-24F242E8BB31}">
      <dgm:prSet phldrT="[Text]"/>
      <dgm:spPr/>
      <dgm:t>
        <a:bodyPr/>
        <a:lstStyle/>
        <a:p>
          <a:r>
            <a:rPr lang="en-GB" dirty="0"/>
            <a:t>Funder</a:t>
          </a:r>
        </a:p>
      </dgm:t>
    </dgm:pt>
    <dgm:pt modelId="{FD69F5F1-5C3B-4B10-B19A-BBC16EDEEF83}" type="parTrans" cxnId="{CDB0A297-D745-4E63-A33C-5AB07200D00A}">
      <dgm:prSet/>
      <dgm:spPr/>
      <dgm:t>
        <a:bodyPr/>
        <a:lstStyle/>
        <a:p>
          <a:endParaRPr lang="en-GB"/>
        </a:p>
      </dgm:t>
    </dgm:pt>
    <dgm:pt modelId="{4F79B2B9-69D5-4817-86AA-3B070D8EC166}" type="sibTrans" cxnId="{CDB0A297-D745-4E63-A33C-5AB07200D00A}">
      <dgm:prSet/>
      <dgm:spPr/>
      <dgm:t>
        <a:bodyPr/>
        <a:lstStyle/>
        <a:p>
          <a:endParaRPr lang="en-GB"/>
        </a:p>
      </dgm:t>
    </dgm:pt>
    <dgm:pt modelId="{846201C1-4103-4AA8-BDDC-8E4BB9117462}">
      <dgm:prSet phldrT="[Text]"/>
      <dgm:spPr/>
      <dgm:t>
        <a:bodyPr/>
        <a:lstStyle/>
        <a:p>
          <a:r>
            <a:rPr lang="en-GB" dirty="0"/>
            <a:t>Fellowship</a:t>
          </a:r>
        </a:p>
      </dgm:t>
    </dgm:pt>
    <dgm:pt modelId="{14C1D935-CD35-4406-8F47-D2389161E778}" type="parTrans" cxnId="{B683DDA9-C893-4640-9BAA-0CDCEB5B1BE1}">
      <dgm:prSet/>
      <dgm:spPr/>
      <dgm:t>
        <a:bodyPr/>
        <a:lstStyle/>
        <a:p>
          <a:endParaRPr lang="en-GB"/>
        </a:p>
      </dgm:t>
    </dgm:pt>
    <dgm:pt modelId="{7B4F5109-9CA0-4871-8532-00EFB255079C}" type="sibTrans" cxnId="{B683DDA9-C893-4640-9BAA-0CDCEB5B1BE1}">
      <dgm:prSet/>
      <dgm:spPr/>
      <dgm:t>
        <a:bodyPr/>
        <a:lstStyle/>
        <a:p>
          <a:endParaRPr lang="en-GB"/>
        </a:p>
      </dgm:t>
    </dgm:pt>
    <dgm:pt modelId="{8D4CEC5A-EC98-44D2-A10A-9561982A4E9A}">
      <dgm:prSet phldrT="[Text]"/>
      <dgm:spPr/>
      <dgm:t>
        <a:bodyPr/>
        <a:lstStyle/>
        <a:p>
          <a:r>
            <a:rPr lang="en-GB" dirty="0"/>
            <a:t>NIHR</a:t>
          </a:r>
        </a:p>
      </dgm:t>
    </dgm:pt>
    <dgm:pt modelId="{7419AF04-6C5B-40E1-AF73-7FED3327D7A2}" type="parTrans" cxnId="{50C3CA10-C329-45C6-B430-1080A022A9CF}">
      <dgm:prSet/>
      <dgm:spPr/>
      <dgm:t>
        <a:bodyPr/>
        <a:lstStyle/>
        <a:p>
          <a:endParaRPr lang="en-GB"/>
        </a:p>
      </dgm:t>
    </dgm:pt>
    <dgm:pt modelId="{B0BAD833-A9AF-4750-BBA1-C0B67D47128F}" type="sibTrans" cxnId="{50C3CA10-C329-45C6-B430-1080A022A9CF}">
      <dgm:prSet/>
      <dgm:spPr/>
      <dgm:t>
        <a:bodyPr/>
        <a:lstStyle/>
        <a:p>
          <a:endParaRPr lang="en-GB"/>
        </a:p>
      </dgm:t>
    </dgm:pt>
    <dgm:pt modelId="{160AF78D-4CF0-4A27-8B63-8EF3ABBF37CB}">
      <dgm:prSet phldrT="[Text]"/>
      <dgm:spPr/>
      <dgm:t>
        <a:bodyPr/>
        <a:lstStyle/>
        <a:p>
          <a:r>
            <a:rPr lang="en-GB" dirty="0"/>
            <a:t>Expertise</a:t>
          </a:r>
        </a:p>
      </dgm:t>
    </dgm:pt>
    <dgm:pt modelId="{C1662DE5-8A09-4402-B8FA-A1FF60F3150A}" type="parTrans" cxnId="{BBC8DCBD-DF97-4EC7-A02D-BD3415ADCCDB}">
      <dgm:prSet/>
      <dgm:spPr/>
      <dgm:t>
        <a:bodyPr/>
        <a:lstStyle/>
        <a:p>
          <a:endParaRPr lang="en-GB"/>
        </a:p>
      </dgm:t>
    </dgm:pt>
    <dgm:pt modelId="{14819494-4773-4DA4-8EFA-76EE9AFB8017}" type="sibTrans" cxnId="{BBC8DCBD-DF97-4EC7-A02D-BD3415ADCCDB}">
      <dgm:prSet/>
      <dgm:spPr/>
      <dgm:t>
        <a:bodyPr/>
        <a:lstStyle/>
        <a:p>
          <a:endParaRPr lang="en-GB"/>
        </a:p>
      </dgm:t>
    </dgm:pt>
    <dgm:pt modelId="{A5F02DA9-4E67-4A47-A659-1654FA594BED}">
      <dgm:prSet phldrT="[Text]"/>
      <dgm:spPr/>
      <dgm:t>
        <a:bodyPr/>
        <a:lstStyle/>
        <a:p>
          <a:r>
            <a:rPr lang="en-GB" dirty="0"/>
            <a:t>Methodology</a:t>
          </a:r>
        </a:p>
      </dgm:t>
    </dgm:pt>
    <dgm:pt modelId="{ED3E7B31-03F4-4E2B-A7CC-BA856529A1C2}" type="parTrans" cxnId="{75FDBB89-D017-4EF7-A1AC-60219FAC2C44}">
      <dgm:prSet/>
      <dgm:spPr/>
      <dgm:t>
        <a:bodyPr/>
        <a:lstStyle/>
        <a:p>
          <a:endParaRPr lang="en-GB"/>
        </a:p>
      </dgm:t>
    </dgm:pt>
    <dgm:pt modelId="{B12791AD-944A-4B83-9AC4-2A3DF88A91C4}" type="sibTrans" cxnId="{75FDBB89-D017-4EF7-A1AC-60219FAC2C44}">
      <dgm:prSet/>
      <dgm:spPr/>
      <dgm:t>
        <a:bodyPr/>
        <a:lstStyle/>
        <a:p>
          <a:endParaRPr lang="en-GB"/>
        </a:p>
      </dgm:t>
    </dgm:pt>
    <dgm:pt modelId="{49199BDC-52E1-4401-B3F0-3F62194EBF71}">
      <dgm:prSet phldrT="[Text]"/>
      <dgm:spPr/>
      <dgm:t>
        <a:bodyPr/>
        <a:lstStyle/>
        <a:p>
          <a:r>
            <a:rPr lang="en-GB" dirty="0"/>
            <a:t>Statistics</a:t>
          </a:r>
        </a:p>
      </dgm:t>
    </dgm:pt>
    <dgm:pt modelId="{10DF925D-E68E-49F3-A318-00BDBCEEB461}" type="parTrans" cxnId="{9CA72486-3088-4659-8E32-E8D32CB9B79E}">
      <dgm:prSet/>
      <dgm:spPr/>
      <dgm:t>
        <a:bodyPr/>
        <a:lstStyle/>
        <a:p>
          <a:endParaRPr lang="en-GB"/>
        </a:p>
      </dgm:t>
    </dgm:pt>
    <dgm:pt modelId="{423D45A3-58D3-48A6-B9F9-04A8265C120F}" type="sibTrans" cxnId="{9CA72486-3088-4659-8E32-E8D32CB9B79E}">
      <dgm:prSet/>
      <dgm:spPr/>
      <dgm:t>
        <a:bodyPr/>
        <a:lstStyle/>
        <a:p>
          <a:endParaRPr lang="en-GB"/>
        </a:p>
      </dgm:t>
    </dgm:pt>
    <dgm:pt modelId="{9F098A0B-4466-454C-A6C6-D37F06C1529E}">
      <dgm:prSet phldrT="[Text]"/>
      <dgm:spPr/>
      <dgm:t>
        <a:bodyPr/>
        <a:lstStyle/>
        <a:p>
          <a:r>
            <a:rPr lang="en-GB" dirty="0"/>
            <a:t>Multi-arm multi-stage (MAMS)</a:t>
          </a:r>
        </a:p>
      </dgm:t>
    </dgm:pt>
    <dgm:pt modelId="{BA4DB503-D237-445C-BB7B-32F53BDABC33}" type="parTrans" cxnId="{114F7884-49A0-46C5-AC5C-76F6A7398857}">
      <dgm:prSet/>
      <dgm:spPr/>
      <dgm:t>
        <a:bodyPr/>
        <a:lstStyle/>
        <a:p>
          <a:endParaRPr lang="en-GB"/>
        </a:p>
      </dgm:t>
    </dgm:pt>
    <dgm:pt modelId="{EA487818-032B-486E-B09A-6968A6EF89E6}" type="sibTrans" cxnId="{114F7884-49A0-46C5-AC5C-76F6A7398857}">
      <dgm:prSet/>
      <dgm:spPr/>
      <dgm:t>
        <a:bodyPr/>
        <a:lstStyle/>
        <a:p>
          <a:endParaRPr lang="en-GB"/>
        </a:p>
      </dgm:t>
    </dgm:pt>
    <dgm:pt modelId="{04A2EE5C-A68D-4156-BDD4-1A35EAB033D7}">
      <dgm:prSet phldrT="[Text]"/>
      <dgm:spPr/>
      <dgm:t>
        <a:bodyPr/>
        <a:lstStyle/>
        <a:p>
          <a:r>
            <a:rPr lang="en-GB" dirty="0"/>
            <a:t>Trial within a cohort (TWIC)</a:t>
          </a:r>
        </a:p>
      </dgm:t>
    </dgm:pt>
    <dgm:pt modelId="{13768D6C-7FC9-4ACF-AF02-94A367AEA40E}" type="parTrans" cxnId="{F9B3DFC2-5EBC-4D34-B4A3-1DD77D4624FA}">
      <dgm:prSet/>
      <dgm:spPr/>
      <dgm:t>
        <a:bodyPr/>
        <a:lstStyle/>
        <a:p>
          <a:endParaRPr lang="en-GB"/>
        </a:p>
      </dgm:t>
    </dgm:pt>
    <dgm:pt modelId="{EA451D28-1BE7-401A-AD67-464C7AC072AF}" type="sibTrans" cxnId="{F9B3DFC2-5EBC-4D34-B4A3-1DD77D4624FA}">
      <dgm:prSet/>
      <dgm:spPr/>
      <dgm:t>
        <a:bodyPr/>
        <a:lstStyle/>
        <a:p>
          <a:endParaRPr lang="en-GB"/>
        </a:p>
      </dgm:t>
    </dgm:pt>
    <dgm:pt modelId="{20BEC380-4DC6-4F1F-A02E-AF3C5847E0E3}">
      <dgm:prSet phldrT="[Text]"/>
      <dgm:spPr/>
      <dgm:t>
        <a:bodyPr/>
        <a:lstStyle/>
        <a:p>
          <a:r>
            <a:rPr lang="en-GB" dirty="0"/>
            <a:t>Devices, Diagnostics, Drug</a:t>
          </a:r>
        </a:p>
      </dgm:t>
    </dgm:pt>
    <dgm:pt modelId="{A2155403-4111-491F-A730-85BE6295ED06}" type="parTrans" cxnId="{28814A56-2236-4E63-8F41-A72CA98D61C0}">
      <dgm:prSet/>
      <dgm:spPr/>
      <dgm:t>
        <a:bodyPr/>
        <a:lstStyle/>
        <a:p>
          <a:endParaRPr lang="en-GB"/>
        </a:p>
      </dgm:t>
    </dgm:pt>
    <dgm:pt modelId="{8FF4786F-E858-4672-B5CF-49C84721FC76}" type="sibTrans" cxnId="{28814A56-2236-4E63-8F41-A72CA98D61C0}">
      <dgm:prSet/>
      <dgm:spPr/>
      <dgm:t>
        <a:bodyPr/>
        <a:lstStyle/>
        <a:p>
          <a:endParaRPr lang="en-GB"/>
        </a:p>
      </dgm:t>
    </dgm:pt>
    <dgm:pt modelId="{66082614-F38D-41B7-9C74-E1196C097777}">
      <dgm:prSet phldrT="[Text]"/>
      <dgm:spPr/>
      <dgm:t>
        <a:bodyPr/>
        <a:lstStyle/>
        <a:p>
          <a:r>
            <a:rPr lang="en-GB" dirty="0"/>
            <a:t>Early/late phase</a:t>
          </a:r>
        </a:p>
      </dgm:t>
    </dgm:pt>
    <dgm:pt modelId="{EC8F22E7-3D20-4188-91F4-A7177A3880B4}" type="parTrans" cxnId="{E67780B9-63AA-458B-9B59-FFC46E401D61}">
      <dgm:prSet/>
      <dgm:spPr/>
      <dgm:t>
        <a:bodyPr/>
        <a:lstStyle/>
        <a:p>
          <a:endParaRPr lang="en-GB"/>
        </a:p>
      </dgm:t>
    </dgm:pt>
    <dgm:pt modelId="{3CA8A638-711A-47A8-B2DB-4D81F63FC996}" type="sibTrans" cxnId="{E67780B9-63AA-458B-9B59-FFC46E401D61}">
      <dgm:prSet/>
      <dgm:spPr/>
      <dgm:t>
        <a:bodyPr/>
        <a:lstStyle/>
        <a:p>
          <a:endParaRPr lang="en-GB"/>
        </a:p>
      </dgm:t>
    </dgm:pt>
    <dgm:pt modelId="{832EE6A4-322E-4699-A34C-582EBCAFEC48}">
      <dgm:prSet phldrT="[Text]"/>
      <dgm:spPr/>
      <dgm:t>
        <a:bodyPr/>
        <a:lstStyle/>
        <a:p>
          <a:r>
            <a:rPr lang="en-GB" dirty="0"/>
            <a:t>Complex interventions</a:t>
          </a:r>
        </a:p>
      </dgm:t>
    </dgm:pt>
    <dgm:pt modelId="{1A8364BA-C8B4-43E3-8038-994E85A8C47C}" type="parTrans" cxnId="{D2D585B5-2257-4CBB-8871-3BA5203930BB}">
      <dgm:prSet/>
      <dgm:spPr/>
      <dgm:t>
        <a:bodyPr/>
        <a:lstStyle/>
        <a:p>
          <a:endParaRPr lang="en-GB"/>
        </a:p>
      </dgm:t>
    </dgm:pt>
    <dgm:pt modelId="{C71299D1-8436-43B7-98E1-6542DAC08519}" type="sibTrans" cxnId="{D2D585B5-2257-4CBB-8871-3BA5203930BB}">
      <dgm:prSet/>
      <dgm:spPr/>
      <dgm:t>
        <a:bodyPr/>
        <a:lstStyle/>
        <a:p>
          <a:endParaRPr lang="en-GB"/>
        </a:p>
      </dgm:t>
    </dgm:pt>
    <dgm:pt modelId="{4B86B18F-B66E-4426-9A3F-4EF2DAB33D51}">
      <dgm:prSet phldrT="[Text]"/>
      <dgm:spPr/>
      <dgm:t>
        <a:bodyPr/>
        <a:lstStyle/>
        <a:p>
          <a:r>
            <a:rPr lang="en-GB" dirty="0"/>
            <a:t>Research for Patient Benefit (RfPB)</a:t>
          </a:r>
        </a:p>
      </dgm:t>
    </dgm:pt>
    <dgm:pt modelId="{06EE0AEE-BFA4-412E-BE0D-55F757BE84DB}" type="parTrans" cxnId="{03490463-0A5A-4120-8C00-1E1201053041}">
      <dgm:prSet/>
      <dgm:spPr/>
      <dgm:t>
        <a:bodyPr/>
        <a:lstStyle/>
        <a:p>
          <a:endParaRPr lang="en-GB"/>
        </a:p>
      </dgm:t>
    </dgm:pt>
    <dgm:pt modelId="{02713DDD-2F4B-4A05-B189-A49C39FCD99F}" type="sibTrans" cxnId="{03490463-0A5A-4120-8C00-1E1201053041}">
      <dgm:prSet/>
      <dgm:spPr/>
      <dgm:t>
        <a:bodyPr/>
        <a:lstStyle/>
        <a:p>
          <a:endParaRPr lang="en-GB"/>
        </a:p>
      </dgm:t>
    </dgm:pt>
    <dgm:pt modelId="{2BFEA6E1-5459-4E15-9424-A915738C3CCA}">
      <dgm:prSet phldrT="[Text]"/>
      <dgm:spPr/>
      <dgm:t>
        <a:bodyPr/>
        <a:lstStyle/>
        <a:p>
          <a:r>
            <a:rPr lang="en-GB" dirty="0"/>
            <a:t>Health Technology Assessment (HTA)</a:t>
          </a:r>
        </a:p>
      </dgm:t>
    </dgm:pt>
    <dgm:pt modelId="{760E1BBB-0BD0-45DB-AFB9-D5642789815B}" type="parTrans" cxnId="{869719E9-4A5C-4066-A28F-CE2AEAE42DC3}">
      <dgm:prSet/>
      <dgm:spPr/>
      <dgm:t>
        <a:bodyPr/>
        <a:lstStyle/>
        <a:p>
          <a:endParaRPr lang="en-GB"/>
        </a:p>
      </dgm:t>
    </dgm:pt>
    <dgm:pt modelId="{38103D2A-2814-42FD-BDDD-6F4587AF7354}" type="sibTrans" cxnId="{869719E9-4A5C-4066-A28F-CE2AEAE42DC3}">
      <dgm:prSet/>
      <dgm:spPr/>
      <dgm:t>
        <a:bodyPr/>
        <a:lstStyle/>
        <a:p>
          <a:endParaRPr lang="en-GB"/>
        </a:p>
      </dgm:t>
    </dgm:pt>
    <dgm:pt modelId="{0E33674D-36CB-4380-8B7E-A686E9AE280B}">
      <dgm:prSet phldrT="[Text]"/>
      <dgm:spPr/>
      <dgm:t>
        <a:bodyPr/>
        <a:lstStyle/>
        <a:p>
          <a:r>
            <a:rPr lang="en-GB" dirty="0"/>
            <a:t>Programme Grants for Applied Research (</a:t>
          </a:r>
          <a:r>
            <a:rPr lang="en-GB" dirty="0" err="1"/>
            <a:t>PGfAR</a:t>
          </a:r>
          <a:r>
            <a:rPr lang="en-GB" dirty="0"/>
            <a:t>)</a:t>
          </a:r>
        </a:p>
      </dgm:t>
    </dgm:pt>
    <dgm:pt modelId="{53694C86-D066-49D9-918A-606D06ABD017}" type="parTrans" cxnId="{90334D86-CE95-41F2-8904-901AA02D2D12}">
      <dgm:prSet/>
      <dgm:spPr/>
      <dgm:t>
        <a:bodyPr/>
        <a:lstStyle/>
        <a:p>
          <a:endParaRPr lang="en-GB"/>
        </a:p>
      </dgm:t>
    </dgm:pt>
    <dgm:pt modelId="{16D230B4-8DF3-4B18-9437-9A17329B42E5}" type="sibTrans" cxnId="{90334D86-CE95-41F2-8904-901AA02D2D12}">
      <dgm:prSet/>
      <dgm:spPr/>
      <dgm:t>
        <a:bodyPr/>
        <a:lstStyle/>
        <a:p>
          <a:endParaRPr lang="en-GB"/>
        </a:p>
      </dgm:t>
    </dgm:pt>
    <dgm:pt modelId="{9F6D2894-9CC0-4A2E-B703-CE1B8C246472}">
      <dgm:prSet phldrT="[Text]"/>
      <dgm:spPr/>
      <dgm:t>
        <a:bodyPr/>
        <a:lstStyle/>
        <a:p>
          <a:r>
            <a:rPr lang="en-GB" dirty="0"/>
            <a:t>Charity</a:t>
          </a:r>
        </a:p>
      </dgm:t>
    </dgm:pt>
    <dgm:pt modelId="{A4E765A0-3220-4B0A-A7FB-B69EE31E59F0}" type="parTrans" cxnId="{46EDC741-3263-4A61-8BE7-680EEDF99750}">
      <dgm:prSet/>
      <dgm:spPr/>
      <dgm:t>
        <a:bodyPr/>
        <a:lstStyle/>
        <a:p>
          <a:endParaRPr lang="en-GB"/>
        </a:p>
      </dgm:t>
    </dgm:pt>
    <dgm:pt modelId="{FB45D9B5-E4D4-4196-83FB-922791AC15F2}" type="sibTrans" cxnId="{46EDC741-3263-4A61-8BE7-680EEDF99750}">
      <dgm:prSet/>
      <dgm:spPr/>
      <dgm:t>
        <a:bodyPr/>
        <a:lstStyle/>
        <a:p>
          <a:endParaRPr lang="en-GB"/>
        </a:p>
      </dgm:t>
    </dgm:pt>
    <dgm:pt modelId="{95A4BDB5-BEFB-4D5F-BC91-29DA622555CA}">
      <dgm:prSet phldrT="[Text]"/>
      <dgm:spPr/>
      <dgm:t>
        <a:bodyPr/>
        <a:lstStyle/>
        <a:p>
          <a:r>
            <a:rPr lang="en-GB" dirty="0"/>
            <a:t>Trial Management</a:t>
          </a:r>
        </a:p>
      </dgm:t>
    </dgm:pt>
    <dgm:pt modelId="{3AEBD9F4-926A-42EC-BF48-90F68AEC7C7A}" type="parTrans" cxnId="{20460E4A-6CD1-4CB0-A1BB-18934059E54B}">
      <dgm:prSet/>
      <dgm:spPr/>
      <dgm:t>
        <a:bodyPr/>
        <a:lstStyle/>
        <a:p>
          <a:endParaRPr lang="en-GB"/>
        </a:p>
      </dgm:t>
    </dgm:pt>
    <dgm:pt modelId="{694AF95B-5131-4A30-A61F-EA51F9004C2F}" type="sibTrans" cxnId="{20460E4A-6CD1-4CB0-A1BB-18934059E54B}">
      <dgm:prSet/>
      <dgm:spPr/>
      <dgm:t>
        <a:bodyPr/>
        <a:lstStyle/>
        <a:p>
          <a:endParaRPr lang="en-GB"/>
        </a:p>
      </dgm:t>
    </dgm:pt>
    <dgm:pt modelId="{51864232-0EE1-4525-9C49-FB513DC7FF4D}">
      <dgm:prSet phldrT="[Text]"/>
      <dgm:spPr/>
      <dgm:t>
        <a:bodyPr/>
        <a:lstStyle/>
        <a:p>
          <a:r>
            <a:rPr lang="en-GB" dirty="0"/>
            <a:t>Data management</a:t>
          </a:r>
        </a:p>
      </dgm:t>
    </dgm:pt>
    <dgm:pt modelId="{0DB02A54-45DB-45AC-A449-A399781C267E}" type="parTrans" cxnId="{AE61DABC-7C85-438B-87D9-85DAFC95C2AF}">
      <dgm:prSet/>
      <dgm:spPr/>
      <dgm:t>
        <a:bodyPr/>
        <a:lstStyle/>
        <a:p>
          <a:endParaRPr lang="en-GB"/>
        </a:p>
      </dgm:t>
    </dgm:pt>
    <dgm:pt modelId="{FCE578E0-4FC2-4D87-B303-69B8D9B13D31}" type="sibTrans" cxnId="{AE61DABC-7C85-438B-87D9-85DAFC95C2AF}">
      <dgm:prSet/>
      <dgm:spPr/>
      <dgm:t>
        <a:bodyPr/>
        <a:lstStyle/>
        <a:p>
          <a:endParaRPr lang="en-GB"/>
        </a:p>
      </dgm:t>
    </dgm:pt>
    <dgm:pt modelId="{B47B4564-B82A-4126-A3EC-35727D552279}">
      <dgm:prSet phldrT="[Text]"/>
      <dgm:spPr/>
      <dgm:t>
        <a:bodyPr/>
        <a:lstStyle/>
        <a:p>
          <a:r>
            <a:rPr lang="en-GB" dirty="0"/>
            <a:t>Qualitative</a:t>
          </a:r>
        </a:p>
      </dgm:t>
    </dgm:pt>
    <dgm:pt modelId="{E21F399A-A709-4B32-8827-E68DC4453971}" type="parTrans" cxnId="{001BB9BD-DFC9-4591-B252-519B27ECCD65}">
      <dgm:prSet/>
      <dgm:spPr/>
      <dgm:t>
        <a:bodyPr/>
        <a:lstStyle/>
        <a:p>
          <a:endParaRPr lang="en-GB"/>
        </a:p>
      </dgm:t>
    </dgm:pt>
    <dgm:pt modelId="{86046412-42F4-48B2-80CC-42BFFD5558C0}" type="sibTrans" cxnId="{001BB9BD-DFC9-4591-B252-519B27ECCD65}">
      <dgm:prSet/>
      <dgm:spPr/>
      <dgm:t>
        <a:bodyPr/>
        <a:lstStyle/>
        <a:p>
          <a:endParaRPr lang="en-GB"/>
        </a:p>
      </dgm:t>
    </dgm:pt>
    <dgm:pt modelId="{C5A0C8B2-EE50-4E2E-8DC2-F10084138BE6}">
      <dgm:prSet phldrT="[Text]"/>
      <dgm:spPr/>
      <dgm:t>
        <a:bodyPr/>
        <a:lstStyle/>
        <a:p>
          <a:r>
            <a:rPr lang="en-GB" dirty="0"/>
            <a:t>PPIE EDI</a:t>
          </a:r>
        </a:p>
      </dgm:t>
    </dgm:pt>
    <dgm:pt modelId="{E18F45DB-F5EF-4154-BF21-9BF8880324D7}" type="parTrans" cxnId="{995DBEDC-F0A0-4F1C-87BD-2E7A7FFC9DCE}">
      <dgm:prSet/>
      <dgm:spPr/>
      <dgm:t>
        <a:bodyPr/>
        <a:lstStyle/>
        <a:p>
          <a:endParaRPr lang="en-GB"/>
        </a:p>
      </dgm:t>
    </dgm:pt>
    <dgm:pt modelId="{0E97AEB2-D90C-42D4-81FD-BE66FC7D0086}" type="sibTrans" cxnId="{995DBEDC-F0A0-4F1C-87BD-2E7A7FFC9DCE}">
      <dgm:prSet/>
      <dgm:spPr/>
      <dgm:t>
        <a:bodyPr/>
        <a:lstStyle/>
        <a:p>
          <a:endParaRPr lang="en-GB"/>
        </a:p>
      </dgm:t>
    </dgm:pt>
    <dgm:pt modelId="{7C266116-CFB6-4B0C-9096-AD182FC6C86E}">
      <dgm:prSet phldrT="[Text]"/>
      <dgm:spPr/>
      <dgm:t>
        <a:bodyPr/>
        <a:lstStyle/>
        <a:p>
          <a:r>
            <a:rPr lang="en-GB" dirty="0"/>
            <a:t>Industry</a:t>
          </a:r>
        </a:p>
      </dgm:t>
    </dgm:pt>
    <dgm:pt modelId="{F262569F-79D4-4C54-B8FE-BB20A044BD59}" type="parTrans" cxnId="{7687DB72-F413-41C8-8873-CC5144BDC7F1}">
      <dgm:prSet/>
      <dgm:spPr/>
      <dgm:t>
        <a:bodyPr/>
        <a:lstStyle/>
        <a:p>
          <a:endParaRPr lang="en-GB"/>
        </a:p>
      </dgm:t>
    </dgm:pt>
    <dgm:pt modelId="{D7E1FBDC-FDB8-451B-8AEC-E2348259281B}" type="sibTrans" cxnId="{7687DB72-F413-41C8-8873-CC5144BDC7F1}">
      <dgm:prSet/>
      <dgm:spPr/>
      <dgm:t>
        <a:bodyPr/>
        <a:lstStyle/>
        <a:p>
          <a:endParaRPr lang="en-GB"/>
        </a:p>
      </dgm:t>
    </dgm:pt>
    <dgm:pt modelId="{DDAB5297-F582-41B6-A587-906908A8B46F}">
      <dgm:prSet phldrT="[Text]"/>
      <dgm:spPr/>
      <dgm:t>
        <a:bodyPr/>
        <a:lstStyle/>
        <a:p>
          <a:r>
            <a:rPr lang="en-GB" dirty="0"/>
            <a:t>Efficacy and Mechanism Evaluation (EME)</a:t>
          </a:r>
        </a:p>
      </dgm:t>
    </dgm:pt>
    <dgm:pt modelId="{2A985841-32FF-4E5D-AABC-686E2C9FAC95}" type="parTrans" cxnId="{74B2424A-1381-4BDD-A493-DD68A305418B}">
      <dgm:prSet/>
      <dgm:spPr/>
      <dgm:t>
        <a:bodyPr/>
        <a:lstStyle/>
        <a:p>
          <a:endParaRPr lang="en-GB"/>
        </a:p>
      </dgm:t>
    </dgm:pt>
    <dgm:pt modelId="{9D0A1174-1468-4E09-85CE-745CCC6C372D}" type="sibTrans" cxnId="{74B2424A-1381-4BDD-A493-DD68A305418B}">
      <dgm:prSet/>
      <dgm:spPr/>
      <dgm:t>
        <a:bodyPr/>
        <a:lstStyle/>
        <a:p>
          <a:endParaRPr lang="en-GB"/>
        </a:p>
      </dgm:t>
    </dgm:pt>
    <dgm:pt modelId="{5B6BA175-AE72-47FF-987D-60C5DDC89063}">
      <dgm:prSet phldrT="[Text]"/>
      <dgm:spPr/>
      <dgm:t>
        <a:bodyPr/>
        <a:lstStyle/>
        <a:p>
          <a:r>
            <a:rPr lang="en-GB" dirty="0"/>
            <a:t>Health Economics</a:t>
          </a:r>
        </a:p>
      </dgm:t>
    </dgm:pt>
    <dgm:pt modelId="{AF158C22-D688-48AC-BFE8-C185FFCF41B1}" type="parTrans" cxnId="{C1173BE6-DCFD-4E0F-8285-7B3537DA7F37}">
      <dgm:prSet/>
      <dgm:spPr/>
      <dgm:t>
        <a:bodyPr/>
        <a:lstStyle/>
        <a:p>
          <a:endParaRPr lang="en-GB"/>
        </a:p>
      </dgm:t>
    </dgm:pt>
    <dgm:pt modelId="{1B8CB92B-2EF8-4F16-9B4C-55E0A29ADC42}" type="sibTrans" cxnId="{C1173BE6-DCFD-4E0F-8285-7B3537DA7F37}">
      <dgm:prSet/>
      <dgm:spPr/>
      <dgm:t>
        <a:bodyPr/>
        <a:lstStyle/>
        <a:p>
          <a:endParaRPr lang="en-GB"/>
        </a:p>
      </dgm:t>
    </dgm:pt>
    <dgm:pt modelId="{B2A5B893-06FC-4B47-8999-B9CE05AB44B8}" type="pres">
      <dgm:prSet presAssocID="{9E6EA629-9329-45A8-8335-47A890E336D6}" presName="Name0" presStyleCnt="0">
        <dgm:presLayoutVars>
          <dgm:dir/>
          <dgm:animLvl val="lvl"/>
          <dgm:resizeHandles val="exact"/>
        </dgm:presLayoutVars>
      </dgm:prSet>
      <dgm:spPr/>
    </dgm:pt>
    <dgm:pt modelId="{5F856BF8-32A5-4B2C-8800-3A77D29CB8B1}" type="pres">
      <dgm:prSet presAssocID="{D689C403-DBB6-4A73-AA1F-79F8549A403D}" presName="composite" presStyleCnt="0"/>
      <dgm:spPr/>
    </dgm:pt>
    <dgm:pt modelId="{87A96ABF-EF82-4F46-8284-4804C7C5E7E4}" type="pres">
      <dgm:prSet presAssocID="{D689C403-DBB6-4A73-AA1F-79F8549A403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F9EF54A-DDA8-4810-804C-DF2E19D54E48}" type="pres">
      <dgm:prSet presAssocID="{D689C403-DBB6-4A73-AA1F-79F8549A403D}" presName="desTx" presStyleLbl="alignAccFollowNode1" presStyleIdx="0" presStyleCnt="3">
        <dgm:presLayoutVars>
          <dgm:bulletEnabled val="1"/>
        </dgm:presLayoutVars>
      </dgm:prSet>
      <dgm:spPr/>
    </dgm:pt>
    <dgm:pt modelId="{6BB327DB-D37D-4D52-A969-096CE66213D3}" type="pres">
      <dgm:prSet presAssocID="{28C845BB-5087-4FE5-AD84-8CDB6C786130}" presName="space" presStyleCnt="0"/>
      <dgm:spPr/>
    </dgm:pt>
    <dgm:pt modelId="{69B4D2FA-FE90-4B79-9401-113649A5987A}" type="pres">
      <dgm:prSet presAssocID="{76C99BEB-BB2D-427E-94B6-24F242E8BB31}" presName="composite" presStyleCnt="0"/>
      <dgm:spPr/>
    </dgm:pt>
    <dgm:pt modelId="{3FB942A7-ADE4-4BB4-BE84-005E8F78818B}" type="pres">
      <dgm:prSet presAssocID="{76C99BEB-BB2D-427E-94B6-24F242E8BB3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0B0311F-F9BB-423A-93F9-63A54D18EA69}" type="pres">
      <dgm:prSet presAssocID="{76C99BEB-BB2D-427E-94B6-24F242E8BB31}" presName="desTx" presStyleLbl="alignAccFollowNode1" presStyleIdx="1" presStyleCnt="3">
        <dgm:presLayoutVars>
          <dgm:bulletEnabled val="1"/>
        </dgm:presLayoutVars>
      </dgm:prSet>
      <dgm:spPr/>
    </dgm:pt>
    <dgm:pt modelId="{1AEB09B7-4ED1-4158-86D6-77DDAB152161}" type="pres">
      <dgm:prSet presAssocID="{4F79B2B9-69D5-4817-86AA-3B070D8EC166}" presName="space" presStyleCnt="0"/>
      <dgm:spPr/>
    </dgm:pt>
    <dgm:pt modelId="{923CB98C-3C9D-4E0D-B3B3-09987B3A717D}" type="pres">
      <dgm:prSet presAssocID="{160AF78D-4CF0-4A27-8B63-8EF3ABBF37CB}" presName="composite" presStyleCnt="0"/>
      <dgm:spPr/>
    </dgm:pt>
    <dgm:pt modelId="{81EA8C1E-7E50-4CC9-839B-20CE730BE53E}" type="pres">
      <dgm:prSet presAssocID="{160AF78D-4CF0-4A27-8B63-8EF3ABBF37C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9EBB33B-67F3-4564-919A-760EF93AAEBB}" type="pres">
      <dgm:prSet presAssocID="{160AF78D-4CF0-4A27-8B63-8EF3ABBF37C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63E870F-C307-40A4-917E-E3403F7C2685}" type="presOf" srcId="{832EE6A4-322E-4699-A34C-582EBCAFEC48}" destId="{6F9EF54A-DDA8-4810-804C-DF2E19D54E48}" srcOrd="0" destOrd="6" presId="urn:microsoft.com/office/officeart/2005/8/layout/hList1"/>
    <dgm:cxn modelId="{50C3CA10-C329-45C6-B430-1080A022A9CF}" srcId="{76C99BEB-BB2D-427E-94B6-24F242E8BB31}" destId="{8D4CEC5A-EC98-44D2-A10A-9561982A4E9A}" srcOrd="1" destOrd="0" parTransId="{7419AF04-6C5B-40E1-AF73-7FED3327D7A2}" sibTransId="{B0BAD833-A9AF-4750-BBA1-C0B67D47128F}"/>
    <dgm:cxn modelId="{B171BB11-446A-4FDA-87AA-C7F4E950809D}" type="presOf" srcId="{7C266116-CFB6-4B0C-9096-AD182FC6C86E}" destId="{20B0311F-F9BB-423A-93F9-63A54D18EA69}" srcOrd="0" destOrd="7" presId="urn:microsoft.com/office/officeart/2005/8/layout/hList1"/>
    <dgm:cxn modelId="{E5F95012-2321-44E0-90D5-4038505F366C}" type="presOf" srcId="{846201C1-4103-4AA8-BDDC-8E4BB9117462}" destId="{20B0311F-F9BB-423A-93F9-63A54D18EA69}" srcOrd="0" destOrd="0" presId="urn:microsoft.com/office/officeart/2005/8/layout/hList1"/>
    <dgm:cxn modelId="{1E82F521-A876-443C-A12E-C2A3AF81EDAB}" srcId="{D689C403-DBB6-4A73-AA1F-79F8549A403D}" destId="{B52A97EB-2C39-473D-B0A7-45DDDA0E3CEF}" srcOrd="2" destOrd="0" parTransId="{CCF2769D-0CB1-4870-844A-F4A5D4EA1F72}" sibTransId="{E39E5E49-32F8-48AA-8A36-6C49DE91AE41}"/>
    <dgm:cxn modelId="{7F1C613B-E1A8-496C-9632-4C7858FF9A68}" type="presOf" srcId="{9F6D2894-9CC0-4A2E-B703-CE1B8C246472}" destId="{20B0311F-F9BB-423A-93F9-63A54D18EA69}" srcOrd="0" destOrd="6" presId="urn:microsoft.com/office/officeart/2005/8/layout/hList1"/>
    <dgm:cxn modelId="{18EF2F3D-2144-45BD-AEF1-C8ADDA2FC5D7}" type="presOf" srcId="{2BFEA6E1-5459-4E15-9424-A915738C3CCA}" destId="{20B0311F-F9BB-423A-93F9-63A54D18EA69}" srcOrd="0" destOrd="4" presId="urn:microsoft.com/office/officeart/2005/8/layout/hList1"/>
    <dgm:cxn modelId="{46EDC741-3263-4A61-8BE7-680EEDF99750}" srcId="{76C99BEB-BB2D-427E-94B6-24F242E8BB31}" destId="{9F6D2894-9CC0-4A2E-B703-CE1B8C246472}" srcOrd="2" destOrd="0" parTransId="{A4E765A0-3220-4B0A-A7FB-B69EE31E59F0}" sibTransId="{FB45D9B5-E4D4-4196-83FB-922791AC15F2}"/>
    <dgm:cxn modelId="{289AAF42-B35D-4410-8259-EB3A481F5EF7}" type="presOf" srcId="{20BEC380-4DC6-4F1F-A02E-AF3C5847E0E3}" destId="{6F9EF54A-DDA8-4810-804C-DF2E19D54E48}" srcOrd="0" destOrd="4" presId="urn:microsoft.com/office/officeart/2005/8/layout/hList1"/>
    <dgm:cxn modelId="{03490463-0A5A-4120-8C00-1E1201053041}" srcId="{8D4CEC5A-EC98-44D2-A10A-9561982A4E9A}" destId="{4B86B18F-B66E-4426-9A3F-4EF2DAB33D51}" srcOrd="1" destOrd="0" parTransId="{06EE0AEE-BFA4-412E-BE0D-55F757BE84DB}" sibTransId="{02713DDD-2F4B-4A05-B189-A49C39FCD99F}"/>
    <dgm:cxn modelId="{66CE5545-4411-4A81-AF81-9CC0CC929571}" type="presOf" srcId="{76C99BEB-BB2D-427E-94B6-24F242E8BB31}" destId="{3FB942A7-ADE4-4BB4-BE84-005E8F78818B}" srcOrd="0" destOrd="0" presId="urn:microsoft.com/office/officeart/2005/8/layout/hList1"/>
    <dgm:cxn modelId="{BA4CB566-6B9F-42EA-A6C7-9088B662BE45}" type="presOf" srcId="{C5A0C8B2-EE50-4E2E-8DC2-F10084138BE6}" destId="{89EBB33B-67F3-4564-919A-760EF93AAEBB}" srcOrd="0" destOrd="5" presId="urn:microsoft.com/office/officeart/2005/8/layout/hList1"/>
    <dgm:cxn modelId="{20460E4A-6CD1-4CB0-A1BB-18934059E54B}" srcId="{160AF78D-4CF0-4A27-8B63-8EF3ABBF37CB}" destId="{95A4BDB5-BEFB-4D5F-BC91-29DA622555CA}" srcOrd="2" destOrd="0" parTransId="{3AEBD9F4-926A-42EC-BF48-90F68AEC7C7A}" sibTransId="{694AF95B-5131-4A30-A61F-EA51F9004C2F}"/>
    <dgm:cxn modelId="{74B2424A-1381-4BDD-A493-DD68A305418B}" srcId="{8D4CEC5A-EC98-44D2-A10A-9561982A4E9A}" destId="{DDAB5297-F582-41B6-A587-906908A8B46F}" srcOrd="0" destOrd="0" parTransId="{2A985841-32FF-4E5D-AABC-686E2C9FAC95}" sibTransId="{9D0A1174-1468-4E09-85CE-745CCC6C372D}"/>
    <dgm:cxn modelId="{7687DB72-F413-41C8-8873-CC5144BDC7F1}" srcId="{76C99BEB-BB2D-427E-94B6-24F242E8BB31}" destId="{7C266116-CFB6-4B0C-9096-AD182FC6C86E}" srcOrd="3" destOrd="0" parTransId="{F262569F-79D4-4C54-B8FE-BB20A044BD59}" sibTransId="{D7E1FBDC-FDB8-451B-8AEC-E2348259281B}"/>
    <dgm:cxn modelId="{32F48D53-E775-4A8B-BDD9-75BB3294B867}" type="presOf" srcId="{9E6EA629-9329-45A8-8335-47A890E336D6}" destId="{B2A5B893-06FC-4B47-8999-B9CE05AB44B8}" srcOrd="0" destOrd="0" presId="urn:microsoft.com/office/officeart/2005/8/layout/hList1"/>
    <dgm:cxn modelId="{28814A56-2236-4E63-8F41-A72CA98D61C0}" srcId="{D689C403-DBB6-4A73-AA1F-79F8549A403D}" destId="{20BEC380-4DC6-4F1F-A02E-AF3C5847E0E3}" srcOrd="4" destOrd="0" parTransId="{A2155403-4111-491F-A730-85BE6295ED06}" sibTransId="{8FF4786F-E858-4672-B5CF-49C84721FC76}"/>
    <dgm:cxn modelId="{80D1B47C-003E-4F47-AC1C-364C1E786A58}" type="presOf" srcId="{95A4BDB5-BEFB-4D5F-BC91-29DA622555CA}" destId="{89EBB33B-67F3-4564-919A-760EF93AAEBB}" srcOrd="0" destOrd="2" presId="urn:microsoft.com/office/officeart/2005/8/layout/hList1"/>
    <dgm:cxn modelId="{EF574C81-1A98-4DD0-97F1-E91AF23F88E6}" type="presOf" srcId="{8D4CEC5A-EC98-44D2-A10A-9561982A4E9A}" destId="{20B0311F-F9BB-423A-93F9-63A54D18EA69}" srcOrd="0" destOrd="1" presId="urn:microsoft.com/office/officeart/2005/8/layout/hList1"/>
    <dgm:cxn modelId="{7E366382-3A42-4977-989D-1A7162000625}" type="presOf" srcId="{B47B4564-B82A-4126-A3EC-35727D552279}" destId="{89EBB33B-67F3-4564-919A-760EF93AAEBB}" srcOrd="0" destOrd="4" presId="urn:microsoft.com/office/officeart/2005/8/layout/hList1"/>
    <dgm:cxn modelId="{114F7884-49A0-46C5-AC5C-76F6A7398857}" srcId="{D689C403-DBB6-4A73-AA1F-79F8549A403D}" destId="{9F098A0B-4466-454C-A6C6-D37F06C1529E}" srcOrd="1" destOrd="0" parTransId="{BA4DB503-D237-445C-BB7B-32F53BDABC33}" sibTransId="{EA487818-032B-486E-B09A-6968A6EF89E6}"/>
    <dgm:cxn modelId="{9CA72486-3088-4659-8E32-E8D32CB9B79E}" srcId="{160AF78D-4CF0-4A27-8B63-8EF3ABBF37CB}" destId="{49199BDC-52E1-4401-B3F0-3F62194EBF71}" srcOrd="1" destOrd="0" parTransId="{10DF925D-E68E-49F3-A318-00BDBCEEB461}" sibTransId="{423D45A3-58D3-48A6-B9F9-04A8265C120F}"/>
    <dgm:cxn modelId="{90334D86-CE95-41F2-8904-901AA02D2D12}" srcId="{8D4CEC5A-EC98-44D2-A10A-9561982A4E9A}" destId="{0E33674D-36CB-4380-8B7E-A686E9AE280B}" srcOrd="3" destOrd="0" parTransId="{53694C86-D066-49D9-918A-606D06ABD017}" sibTransId="{16D230B4-8DF3-4B18-9437-9A17329B42E5}"/>
    <dgm:cxn modelId="{10E87487-5DEC-4AE4-8F6B-06D1D0842B52}" type="presOf" srcId="{5B6BA175-AE72-47FF-987D-60C5DDC89063}" destId="{89EBB33B-67F3-4564-919A-760EF93AAEBB}" srcOrd="0" destOrd="6" presId="urn:microsoft.com/office/officeart/2005/8/layout/hList1"/>
    <dgm:cxn modelId="{75FDBB89-D017-4EF7-A1AC-60219FAC2C44}" srcId="{160AF78D-4CF0-4A27-8B63-8EF3ABBF37CB}" destId="{A5F02DA9-4E67-4A47-A659-1654FA594BED}" srcOrd="0" destOrd="0" parTransId="{ED3E7B31-03F4-4E2B-A7CC-BA856529A1C2}" sibTransId="{B12791AD-944A-4B83-9AC4-2A3DF88A91C4}"/>
    <dgm:cxn modelId="{0116388F-D41A-4A02-AE1A-4F5E7D6760B6}" type="presOf" srcId="{D689C403-DBB6-4A73-AA1F-79F8549A403D}" destId="{87A96ABF-EF82-4F46-8284-4804C7C5E7E4}" srcOrd="0" destOrd="0" presId="urn:microsoft.com/office/officeart/2005/8/layout/hList1"/>
    <dgm:cxn modelId="{F5BF0491-080F-4CF8-9975-10D3DFE16FC0}" srcId="{9E6EA629-9329-45A8-8335-47A890E336D6}" destId="{D689C403-DBB6-4A73-AA1F-79F8549A403D}" srcOrd="0" destOrd="0" parTransId="{14C1A560-2EBA-4D57-B535-221610C30C2B}" sibTransId="{28C845BB-5087-4FE5-AD84-8CDB6C786130}"/>
    <dgm:cxn modelId="{CCCA5E92-C2C3-4E1C-BE84-1747F4900951}" type="presOf" srcId="{DDAB5297-F582-41B6-A587-906908A8B46F}" destId="{20B0311F-F9BB-423A-93F9-63A54D18EA69}" srcOrd="0" destOrd="2" presId="urn:microsoft.com/office/officeart/2005/8/layout/hList1"/>
    <dgm:cxn modelId="{CDB0A297-D745-4E63-A33C-5AB07200D00A}" srcId="{9E6EA629-9329-45A8-8335-47A890E336D6}" destId="{76C99BEB-BB2D-427E-94B6-24F242E8BB31}" srcOrd="1" destOrd="0" parTransId="{FD69F5F1-5C3B-4B10-B19A-BBC16EDEEF83}" sibTransId="{4F79B2B9-69D5-4817-86AA-3B070D8EC166}"/>
    <dgm:cxn modelId="{0E93C0A0-0055-494A-8853-8372CE443F0E}" type="presOf" srcId="{A5F02DA9-4E67-4A47-A659-1654FA594BED}" destId="{89EBB33B-67F3-4564-919A-760EF93AAEBB}" srcOrd="0" destOrd="0" presId="urn:microsoft.com/office/officeart/2005/8/layout/hList1"/>
    <dgm:cxn modelId="{AA00ADA9-FDC2-4CAC-9E5F-43F657177B2D}" type="presOf" srcId="{9F098A0B-4466-454C-A6C6-D37F06C1529E}" destId="{6F9EF54A-DDA8-4810-804C-DF2E19D54E48}" srcOrd="0" destOrd="1" presId="urn:microsoft.com/office/officeart/2005/8/layout/hList1"/>
    <dgm:cxn modelId="{B683DDA9-C893-4640-9BAA-0CDCEB5B1BE1}" srcId="{76C99BEB-BB2D-427E-94B6-24F242E8BB31}" destId="{846201C1-4103-4AA8-BDDC-8E4BB9117462}" srcOrd="0" destOrd="0" parTransId="{14C1D935-CD35-4406-8F47-D2389161E778}" sibTransId="{7B4F5109-9CA0-4871-8532-00EFB255079C}"/>
    <dgm:cxn modelId="{D2D585B5-2257-4CBB-8871-3BA5203930BB}" srcId="{D689C403-DBB6-4A73-AA1F-79F8549A403D}" destId="{832EE6A4-322E-4699-A34C-582EBCAFEC48}" srcOrd="6" destOrd="0" parTransId="{1A8364BA-C8B4-43E3-8038-994E85A8C47C}" sibTransId="{C71299D1-8436-43B7-98E1-6542DAC08519}"/>
    <dgm:cxn modelId="{E67780B9-63AA-458B-9B59-FFC46E401D61}" srcId="{D689C403-DBB6-4A73-AA1F-79F8549A403D}" destId="{66082614-F38D-41B7-9C74-E1196C097777}" srcOrd="5" destOrd="0" parTransId="{EC8F22E7-3D20-4188-91F4-A7177A3880B4}" sibTransId="{3CA8A638-711A-47A8-B2DB-4D81F63FC996}"/>
    <dgm:cxn modelId="{0BB999BA-A2ED-4199-9971-A35F5045E43E}" type="presOf" srcId="{66082614-F38D-41B7-9C74-E1196C097777}" destId="{6F9EF54A-DDA8-4810-804C-DF2E19D54E48}" srcOrd="0" destOrd="5" presId="urn:microsoft.com/office/officeart/2005/8/layout/hList1"/>
    <dgm:cxn modelId="{AE61DABC-7C85-438B-87D9-85DAFC95C2AF}" srcId="{160AF78D-4CF0-4A27-8B63-8EF3ABBF37CB}" destId="{51864232-0EE1-4525-9C49-FB513DC7FF4D}" srcOrd="3" destOrd="0" parTransId="{0DB02A54-45DB-45AC-A449-A399781C267E}" sibTransId="{FCE578E0-4FC2-4D87-B303-69B8D9B13D31}"/>
    <dgm:cxn modelId="{001BB9BD-DFC9-4591-B252-519B27ECCD65}" srcId="{160AF78D-4CF0-4A27-8B63-8EF3ABBF37CB}" destId="{B47B4564-B82A-4126-A3EC-35727D552279}" srcOrd="4" destOrd="0" parTransId="{E21F399A-A709-4B32-8827-E68DC4453971}" sibTransId="{86046412-42F4-48B2-80CC-42BFFD5558C0}"/>
    <dgm:cxn modelId="{BBC8DCBD-DF97-4EC7-A02D-BD3415ADCCDB}" srcId="{9E6EA629-9329-45A8-8335-47A890E336D6}" destId="{160AF78D-4CF0-4A27-8B63-8EF3ABBF37CB}" srcOrd="2" destOrd="0" parTransId="{C1662DE5-8A09-4402-B8FA-A1FF60F3150A}" sibTransId="{14819494-4773-4DA4-8EFA-76EE9AFB8017}"/>
    <dgm:cxn modelId="{F9B3DFC2-5EBC-4D34-B4A3-1DD77D4624FA}" srcId="{D689C403-DBB6-4A73-AA1F-79F8549A403D}" destId="{04A2EE5C-A68D-4156-BDD4-1A35EAB033D7}" srcOrd="3" destOrd="0" parTransId="{13768D6C-7FC9-4ACF-AF02-94A367AEA40E}" sibTransId="{EA451D28-1BE7-401A-AD67-464C7AC072AF}"/>
    <dgm:cxn modelId="{99F58CC7-37A8-4833-8CCB-66D36DADFB91}" type="presOf" srcId="{51864232-0EE1-4525-9C49-FB513DC7FF4D}" destId="{89EBB33B-67F3-4564-919A-760EF93AAEBB}" srcOrd="0" destOrd="3" presId="urn:microsoft.com/office/officeart/2005/8/layout/hList1"/>
    <dgm:cxn modelId="{26150DC8-0CC5-40C7-8477-32BF97A933CD}" type="presOf" srcId="{160AF78D-4CF0-4A27-8B63-8EF3ABBF37CB}" destId="{81EA8C1E-7E50-4CC9-839B-20CE730BE53E}" srcOrd="0" destOrd="0" presId="urn:microsoft.com/office/officeart/2005/8/layout/hList1"/>
    <dgm:cxn modelId="{66E356D0-2C77-4912-8B78-9E50422EF062}" type="presOf" srcId="{0E33674D-36CB-4380-8B7E-A686E9AE280B}" destId="{20B0311F-F9BB-423A-93F9-63A54D18EA69}" srcOrd="0" destOrd="5" presId="urn:microsoft.com/office/officeart/2005/8/layout/hList1"/>
    <dgm:cxn modelId="{10C74BD5-6ED0-4978-86E3-09A15FE51866}" type="presOf" srcId="{B52A97EB-2C39-473D-B0A7-45DDDA0E3CEF}" destId="{6F9EF54A-DDA8-4810-804C-DF2E19D54E48}" srcOrd="0" destOrd="2" presId="urn:microsoft.com/office/officeart/2005/8/layout/hList1"/>
    <dgm:cxn modelId="{F97BCFD5-BAC3-4E9D-8272-2E5A34158BB6}" type="presOf" srcId="{F4BC61D0-E73E-4154-88AE-C4EF375913F4}" destId="{6F9EF54A-DDA8-4810-804C-DF2E19D54E48}" srcOrd="0" destOrd="0" presId="urn:microsoft.com/office/officeart/2005/8/layout/hList1"/>
    <dgm:cxn modelId="{70B0D6D9-56EF-4D4E-AA69-6F94FF33063D}" type="presOf" srcId="{49199BDC-52E1-4401-B3F0-3F62194EBF71}" destId="{89EBB33B-67F3-4564-919A-760EF93AAEBB}" srcOrd="0" destOrd="1" presId="urn:microsoft.com/office/officeart/2005/8/layout/hList1"/>
    <dgm:cxn modelId="{995DBEDC-F0A0-4F1C-87BD-2E7A7FFC9DCE}" srcId="{160AF78D-4CF0-4A27-8B63-8EF3ABBF37CB}" destId="{C5A0C8B2-EE50-4E2E-8DC2-F10084138BE6}" srcOrd="5" destOrd="0" parTransId="{E18F45DB-F5EF-4154-BF21-9BF8880324D7}" sibTransId="{0E97AEB2-D90C-42D4-81FD-BE66FC7D0086}"/>
    <dgm:cxn modelId="{83BDA6E1-0BD2-4359-A5C1-48D8B9029EEA}" srcId="{D689C403-DBB6-4A73-AA1F-79F8549A403D}" destId="{F4BC61D0-E73E-4154-88AE-C4EF375913F4}" srcOrd="0" destOrd="0" parTransId="{1384D294-EF10-46BF-954B-A5263C0AA374}" sibTransId="{11C2006C-4C18-432B-A21E-AE83775FE447}"/>
    <dgm:cxn modelId="{C1173BE6-DCFD-4E0F-8285-7B3537DA7F37}" srcId="{160AF78D-4CF0-4A27-8B63-8EF3ABBF37CB}" destId="{5B6BA175-AE72-47FF-987D-60C5DDC89063}" srcOrd="6" destOrd="0" parTransId="{AF158C22-D688-48AC-BFE8-C185FFCF41B1}" sibTransId="{1B8CB92B-2EF8-4F16-9B4C-55E0A29ADC42}"/>
    <dgm:cxn modelId="{2F6F18E8-BCBB-465A-AA8C-CBA06BABA43B}" type="presOf" srcId="{04A2EE5C-A68D-4156-BDD4-1A35EAB033D7}" destId="{6F9EF54A-DDA8-4810-804C-DF2E19D54E48}" srcOrd="0" destOrd="3" presId="urn:microsoft.com/office/officeart/2005/8/layout/hList1"/>
    <dgm:cxn modelId="{869719E9-4A5C-4066-A28F-CE2AEAE42DC3}" srcId="{8D4CEC5A-EC98-44D2-A10A-9561982A4E9A}" destId="{2BFEA6E1-5459-4E15-9424-A915738C3CCA}" srcOrd="2" destOrd="0" parTransId="{760E1BBB-0BD0-45DB-AFB9-D5642789815B}" sibTransId="{38103D2A-2814-42FD-BDDD-6F4587AF7354}"/>
    <dgm:cxn modelId="{53B0A5EF-65E7-4726-8745-5ABCA83BFF46}" type="presOf" srcId="{4B86B18F-B66E-4426-9A3F-4EF2DAB33D51}" destId="{20B0311F-F9BB-423A-93F9-63A54D18EA69}" srcOrd="0" destOrd="3" presId="urn:microsoft.com/office/officeart/2005/8/layout/hList1"/>
    <dgm:cxn modelId="{6857FB43-C6CE-4746-AA7A-61220CB3CCA6}" type="presParOf" srcId="{B2A5B893-06FC-4B47-8999-B9CE05AB44B8}" destId="{5F856BF8-32A5-4B2C-8800-3A77D29CB8B1}" srcOrd="0" destOrd="0" presId="urn:microsoft.com/office/officeart/2005/8/layout/hList1"/>
    <dgm:cxn modelId="{1683AA26-DFA7-4494-8938-3EF28D99914A}" type="presParOf" srcId="{5F856BF8-32A5-4B2C-8800-3A77D29CB8B1}" destId="{87A96ABF-EF82-4F46-8284-4804C7C5E7E4}" srcOrd="0" destOrd="0" presId="urn:microsoft.com/office/officeart/2005/8/layout/hList1"/>
    <dgm:cxn modelId="{7D53E097-7E2C-40FA-84C4-EE948534DDC0}" type="presParOf" srcId="{5F856BF8-32A5-4B2C-8800-3A77D29CB8B1}" destId="{6F9EF54A-DDA8-4810-804C-DF2E19D54E48}" srcOrd="1" destOrd="0" presId="urn:microsoft.com/office/officeart/2005/8/layout/hList1"/>
    <dgm:cxn modelId="{A47A0AF6-9481-491C-BCBA-302B20349796}" type="presParOf" srcId="{B2A5B893-06FC-4B47-8999-B9CE05AB44B8}" destId="{6BB327DB-D37D-4D52-A969-096CE66213D3}" srcOrd="1" destOrd="0" presId="urn:microsoft.com/office/officeart/2005/8/layout/hList1"/>
    <dgm:cxn modelId="{050932BE-23FF-445A-BA4B-15EA031BFFB6}" type="presParOf" srcId="{B2A5B893-06FC-4B47-8999-B9CE05AB44B8}" destId="{69B4D2FA-FE90-4B79-9401-113649A5987A}" srcOrd="2" destOrd="0" presId="urn:microsoft.com/office/officeart/2005/8/layout/hList1"/>
    <dgm:cxn modelId="{B2A128DA-5CF7-432D-9DDB-286EF0E596B0}" type="presParOf" srcId="{69B4D2FA-FE90-4B79-9401-113649A5987A}" destId="{3FB942A7-ADE4-4BB4-BE84-005E8F78818B}" srcOrd="0" destOrd="0" presId="urn:microsoft.com/office/officeart/2005/8/layout/hList1"/>
    <dgm:cxn modelId="{B7F11365-CC16-4361-B4E0-01A70F729FC5}" type="presParOf" srcId="{69B4D2FA-FE90-4B79-9401-113649A5987A}" destId="{20B0311F-F9BB-423A-93F9-63A54D18EA69}" srcOrd="1" destOrd="0" presId="urn:microsoft.com/office/officeart/2005/8/layout/hList1"/>
    <dgm:cxn modelId="{4BCCB567-F38C-4E57-8D03-BE5B09C99439}" type="presParOf" srcId="{B2A5B893-06FC-4B47-8999-B9CE05AB44B8}" destId="{1AEB09B7-4ED1-4158-86D6-77DDAB152161}" srcOrd="3" destOrd="0" presId="urn:microsoft.com/office/officeart/2005/8/layout/hList1"/>
    <dgm:cxn modelId="{AF17C81C-93AF-47B3-935A-36976D01841D}" type="presParOf" srcId="{B2A5B893-06FC-4B47-8999-B9CE05AB44B8}" destId="{923CB98C-3C9D-4E0D-B3B3-09987B3A717D}" srcOrd="4" destOrd="0" presId="urn:microsoft.com/office/officeart/2005/8/layout/hList1"/>
    <dgm:cxn modelId="{7AE2F536-AC43-4407-80F4-2F3E57D43171}" type="presParOf" srcId="{923CB98C-3C9D-4E0D-B3B3-09987B3A717D}" destId="{81EA8C1E-7E50-4CC9-839B-20CE730BE53E}" srcOrd="0" destOrd="0" presId="urn:microsoft.com/office/officeart/2005/8/layout/hList1"/>
    <dgm:cxn modelId="{5547615A-F077-4AE7-8A77-BD42F5AE7781}" type="presParOf" srcId="{923CB98C-3C9D-4E0D-B3B3-09987B3A717D}" destId="{89EBB33B-67F3-4564-919A-760EF93AAEB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61DFF-F17A-4D23-8335-939AB77CD733}">
      <dsp:nvSpPr>
        <dsp:cNvPr id="0" name=""/>
        <dsp:cNvSpPr/>
      </dsp:nvSpPr>
      <dsp:spPr>
        <a:xfrm>
          <a:off x="1333" y="1205178"/>
          <a:ext cx="1735913" cy="1735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C86387-E6A4-4D6B-8778-151D9D1DB9C5}">
      <dsp:nvSpPr>
        <dsp:cNvPr id="0" name=""/>
        <dsp:cNvSpPr/>
      </dsp:nvSpPr>
      <dsp:spPr>
        <a:xfrm>
          <a:off x="283923" y="2246726"/>
          <a:ext cx="1735913" cy="1735913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Idea</a:t>
          </a:r>
        </a:p>
      </dsp:txBody>
      <dsp:txXfrm>
        <a:off x="334766" y="2297569"/>
        <a:ext cx="1634227" cy="1634227"/>
      </dsp:txXfrm>
    </dsp:sp>
    <dsp:sp modelId="{2BCB0785-2B13-423C-9D1E-385BBCFCCF9D}">
      <dsp:nvSpPr>
        <dsp:cNvPr id="0" name=""/>
        <dsp:cNvSpPr/>
      </dsp:nvSpPr>
      <dsp:spPr>
        <a:xfrm>
          <a:off x="2071621" y="1864577"/>
          <a:ext cx="334375" cy="4171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2071621" y="1948000"/>
        <a:ext cx="234063" cy="250269"/>
      </dsp:txXfrm>
    </dsp:sp>
    <dsp:sp modelId="{77B22794-1AE3-4B5D-8559-641A19C0E2F0}">
      <dsp:nvSpPr>
        <dsp:cNvPr id="0" name=""/>
        <dsp:cNvSpPr/>
      </dsp:nvSpPr>
      <dsp:spPr>
        <a:xfrm>
          <a:off x="2692604" y="1205178"/>
          <a:ext cx="1735913" cy="1735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10A4A-9583-4CFD-A23B-800AB05D82A9}">
      <dsp:nvSpPr>
        <dsp:cNvPr id="0" name=""/>
        <dsp:cNvSpPr/>
      </dsp:nvSpPr>
      <dsp:spPr>
        <a:xfrm>
          <a:off x="2975194" y="2246726"/>
          <a:ext cx="1735913" cy="1735913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155753"/>
            <a:satOff val="-940"/>
            <a:lumOff val="222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Planning</a:t>
          </a:r>
        </a:p>
      </dsp:txBody>
      <dsp:txXfrm>
        <a:off x="3026037" y="2297569"/>
        <a:ext cx="1634227" cy="1634227"/>
      </dsp:txXfrm>
    </dsp:sp>
    <dsp:sp modelId="{E25E99C9-1199-44C3-AC26-1B7749C6C511}">
      <dsp:nvSpPr>
        <dsp:cNvPr id="0" name=""/>
        <dsp:cNvSpPr/>
      </dsp:nvSpPr>
      <dsp:spPr>
        <a:xfrm>
          <a:off x="4762892" y="1864577"/>
          <a:ext cx="334375" cy="4171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211225"/>
            <a:satOff val="-1691"/>
            <a:lumOff val="2269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4762892" y="1948000"/>
        <a:ext cx="234063" cy="250269"/>
      </dsp:txXfrm>
    </dsp:sp>
    <dsp:sp modelId="{69EC3AB7-6B38-4C5B-AA41-2AF8FA36E335}">
      <dsp:nvSpPr>
        <dsp:cNvPr id="0" name=""/>
        <dsp:cNvSpPr/>
      </dsp:nvSpPr>
      <dsp:spPr>
        <a:xfrm>
          <a:off x="5383875" y="1205178"/>
          <a:ext cx="1735913" cy="1735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C45EF9-16B2-49C1-BBC1-C6E9451D1C35}">
      <dsp:nvSpPr>
        <dsp:cNvPr id="0" name=""/>
        <dsp:cNvSpPr/>
      </dsp:nvSpPr>
      <dsp:spPr>
        <a:xfrm>
          <a:off x="5666465" y="2246726"/>
          <a:ext cx="1735913" cy="1735913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311506"/>
            <a:satOff val="-1879"/>
            <a:lumOff val="444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Grant application</a:t>
          </a:r>
        </a:p>
      </dsp:txBody>
      <dsp:txXfrm>
        <a:off x="5717308" y="2297569"/>
        <a:ext cx="1634227" cy="1634227"/>
      </dsp:txXfrm>
    </dsp:sp>
    <dsp:sp modelId="{B56686E9-9FB0-41CA-99CB-AE29B1FDA7C9}">
      <dsp:nvSpPr>
        <dsp:cNvPr id="0" name=""/>
        <dsp:cNvSpPr/>
      </dsp:nvSpPr>
      <dsp:spPr>
        <a:xfrm>
          <a:off x="7454163" y="1864577"/>
          <a:ext cx="334375" cy="4171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211225"/>
            <a:satOff val="-1691"/>
            <a:lumOff val="2269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7454163" y="1948000"/>
        <a:ext cx="234063" cy="250269"/>
      </dsp:txXfrm>
    </dsp:sp>
    <dsp:sp modelId="{AED24B28-5E4D-41AC-A71C-F7D50B546107}">
      <dsp:nvSpPr>
        <dsp:cNvPr id="0" name=""/>
        <dsp:cNvSpPr/>
      </dsp:nvSpPr>
      <dsp:spPr>
        <a:xfrm>
          <a:off x="8075146" y="1205178"/>
          <a:ext cx="1735913" cy="17359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60071-CA42-4032-B36C-9450516DAA9C}">
      <dsp:nvSpPr>
        <dsp:cNvPr id="0" name=""/>
        <dsp:cNvSpPr/>
      </dsp:nvSpPr>
      <dsp:spPr>
        <a:xfrm>
          <a:off x="8357736" y="2246726"/>
          <a:ext cx="1735913" cy="1735913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155753"/>
            <a:satOff val="-940"/>
            <a:lumOff val="222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500" kern="1200" dirty="0"/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Project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500" kern="1200" dirty="0"/>
        </a:p>
      </dsp:txBody>
      <dsp:txXfrm>
        <a:off x="8408579" y="2297569"/>
        <a:ext cx="1634227" cy="16342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A96ABF-EF82-4F46-8284-4804C7C5E7E4}">
      <dsp:nvSpPr>
        <dsp:cNvPr id="0" name=""/>
        <dsp:cNvSpPr/>
      </dsp:nvSpPr>
      <dsp:spPr>
        <a:xfrm>
          <a:off x="2540" y="297710"/>
          <a:ext cx="2476500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Design</a:t>
          </a:r>
        </a:p>
      </dsp:txBody>
      <dsp:txXfrm>
        <a:off x="2540" y="297710"/>
        <a:ext cx="2476500" cy="518400"/>
      </dsp:txXfrm>
    </dsp:sp>
    <dsp:sp modelId="{6F9EF54A-DDA8-4810-804C-DF2E19D54E48}">
      <dsp:nvSpPr>
        <dsp:cNvPr id="0" name=""/>
        <dsp:cNvSpPr/>
      </dsp:nvSpPr>
      <dsp:spPr>
        <a:xfrm>
          <a:off x="2540" y="816110"/>
          <a:ext cx="2476500" cy="43048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Randomised controlled trial (RCT) 2 or more arms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Multi-arm multi-stage (MAMS)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Platform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Trial within a cohort (TWIC)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Devices, Diagnostics, Drug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Early/late phase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Complex interventions</a:t>
          </a:r>
        </a:p>
      </dsp:txBody>
      <dsp:txXfrm>
        <a:off x="2540" y="816110"/>
        <a:ext cx="2476500" cy="4304846"/>
      </dsp:txXfrm>
    </dsp:sp>
    <dsp:sp modelId="{3FB942A7-ADE4-4BB4-BE84-005E8F78818B}">
      <dsp:nvSpPr>
        <dsp:cNvPr id="0" name=""/>
        <dsp:cNvSpPr/>
      </dsp:nvSpPr>
      <dsp:spPr>
        <a:xfrm>
          <a:off x="2825750" y="297710"/>
          <a:ext cx="2476500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Funder</a:t>
          </a:r>
        </a:p>
      </dsp:txBody>
      <dsp:txXfrm>
        <a:off x="2825750" y="297710"/>
        <a:ext cx="2476500" cy="518400"/>
      </dsp:txXfrm>
    </dsp:sp>
    <dsp:sp modelId="{20B0311F-F9BB-423A-93F9-63A54D18EA69}">
      <dsp:nvSpPr>
        <dsp:cNvPr id="0" name=""/>
        <dsp:cNvSpPr/>
      </dsp:nvSpPr>
      <dsp:spPr>
        <a:xfrm>
          <a:off x="2825750" y="816110"/>
          <a:ext cx="2476500" cy="43048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Fellowship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NIHR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Efficacy and Mechanism Evaluation (EME)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Research for Patient Benefit (RfPB)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Health Technology Assessment (HTA)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Programme Grants for Applied Research (</a:t>
          </a:r>
          <a:r>
            <a:rPr lang="en-GB" sz="1800" kern="1200" dirty="0" err="1"/>
            <a:t>PGfAR</a:t>
          </a:r>
          <a:r>
            <a:rPr lang="en-GB" sz="1800" kern="1200" dirty="0"/>
            <a:t>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Charity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Industry</a:t>
          </a:r>
        </a:p>
      </dsp:txBody>
      <dsp:txXfrm>
        <a:off x="2825750" y="816110"/>
        <a:ext cx="2476500" cy="4304846"/>
      </dsp:txXfrm>
    </dsp:sp>
    <dsp:sp modelId="{81EA8C1E-7E50-4CC9-839B-20CE730BE53E}">
      <dsp:nvSpPr>
        <dsp:cNvPr id="0" name=""/>
        <dsp:cNvSpPr/>
      </dsp:nvSpPr>
      <dsp:spPr>
        <a:xfrm>
          <a:off x="5648960" y="297710"/>
          <a:ext cx="2476500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Expertise</a:t>
          </a:r>
        </a:p>
      </dsp:txBody>
      <dsp:txXfrm>
        <a:off x="5648960" y="297710"/>
        <a:ext cx="2476500" cy="518400"/>
      </dsp:txXfrm>
    </dsp:sp>
    <dsp:sp modelId="{89EBB33B-67F3-4564-919A-760EF93AAEBB}">
      <dsp:nvSpPr>
        <dsp:cNvPr id="0" name=""/>
        <dsp:cNvSpPr/>
      </dsp:nvSpPr>
      <dsp:spPr>
        <a:xfrm>
          <a:off x="5648960" y="816110"/>
          <a:ext cx="2476500" cy="43048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Methodology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Statistics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Trial Management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Data management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Qualitative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PPIE EDI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Health Economics</a:t>
          </a:r>
        </a:p>
      </dsp:txBody>
      <dsp:txXfrm>
        <a:off x="5648960" y="816110"/>
        <a:ext cx="2476500" cy="4304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8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54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40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7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44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9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33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7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8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Thursday, November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7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Thursday, November 14, 2024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42972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40" r:id="rId4"/>
    <p:sldLayoutId id="2147483741" r:id="rId5"/>
    <p:sldLayoutId id="2147483746" r:id="rId6"/>
    <p:sldLayoutId id="2147483742" r:id="rId7"/>
    <p:sldLayoutId id="2147483743" r:id="rId8"/>
    <p:sldLayoutId id="2147483744" r:id="rId9"/>
    <p:sldLayoutId id="2147483745" r:id="rId10"/>
    <p:sldLayoutId id="214748374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hr.ac.uk/support-and-services/research-support-service" TargetMode="External"/><Relationship Id="rId2" Type="http://schemas.openxmlformats.org/officeDocument/2006/relationships/hyperlink" Target="https://ukcrc-ctu.org.uk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CE9E2ED-2BB1-46AE-A037-86EC1BF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D062D-0DD1-284E-FD75-301B70E12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228550"/>
            <a:ext cx="4350870" cy="294721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dirty="0"/>
              <a:t>The role of a Clinical Trials Unit in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53FD36-71C1-A190-9707-A31571051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389120"/>
            <a:ext cx="4210167" cy="1192815"/>
          </a:xfrm>
        </p:spPr>
        <p:txBody>
          <a:bodyPr anchor="b">
            <a:normAutofit fontScale="70000" lnSpcReduction="20000"/>
          </a:bodyPr>
          <a:lstStyle/>
          <a:p>
            <a:pPr algn="l"/>
            <a:r>
              <a:rPr lang="en-GB" sz="1700" b="1" dirty="0"/>
              <a:t>Rachael Gilberts </a:t>
            </a:r>
          </a:p>
          <a:p>
            <a:pPr algn="l"/>
            <a:r>
              <a:rPr lang="en-GB" sz="1400" dirty="0"/>
              <a:t>head of trial management clinical trials research unit</a:t>
            </a:r>
          </a:p>
          <a:p>
            <a:pPr algn="l"/>
            <a:r>
              <a:rPr lang="en-GB" sz="1400" dirty="0"/>
              <a:t>university of </a:t>
            </a:r>
            <a:r>
              <a:rPr lang="en-GB" sz="1400" dirty="0" err="1"/>
              <a:t>leeds</a:t>
            </a:r>
            <a:endParaRPr lang="en-GB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7" y="-3"/>
            <a:ext cx="3611463" cy="6858000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100000">
                <a:schemeClr val="tx2">
                  <a:lumMod val="50000"/>
                  <a:lumOff val="50000"/>
                  <a:alpha val="5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2000">
                <a:schemeClr val="accent2">
                  <a:alpha val="69000"/>
                </a:schemeClr>
              </a:gs>
              <a:gs pos="99000">
                <a:schemeClr val="accent4">
                  <a:alpha val="74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426853" y="-345671"/>
            <a:ext cx="3429002" cy="4120348"/>
          </a:xfrm>
          <a:prstGeom prst="rect">
            <a:avLst/>
          </a:prstGeom>
          <a:gradFill>
            <a:gsLst>
              <a:gs pos="0">
                <a:schemeClr val="accent5">
                  <a:alpha val="26000"/>
                </a:schemeClr>
              </a:gs>
              <a:gs pos="49000">
                <a:schemeClr val="tx2">
                  <a:lumMod val="75000"/>
                  <a:lumOff val="25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bstract smoke background">
            <a:extLst>
              <a:ext uri="{FF2B5EF4-FFF2-40B4-BE49-F238E27FC236}">
                <a16:creationId xmlns:a16="http://schemas.microsoft.com/office/drawing/2014/main" id="{D8D4E815-89B5-E445-6D64-098FCB8AA5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23" r="20076" b="-2"/>
          <a:stretch/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267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003CF52-D00A-07CB-C2B4-799D6E7FE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5089686"/>
              </p:ext>
            </p:extLst>
          </p:nvPr>
        </p:nvGraphicFramePr>
        <p:xfrm>
          <a:off x="756974" y="572624"/>
          <a:ext cx="10094983" cy="5187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5033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0B614-E375-96F3-2F23-7DD105B9C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410EB-529E-6788-6833-B3957B0CB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50 UK Clinical Research Collaboration (UKCRC) registered Clinical Trial Units across the UK </a:t>
            </a:r>
            <a:r>
              <a:rPr lang="en-GB" dirty="0">
                <a:hlinkClick r:id="rId2"/>
              </a:rPr>
              <a:t>https://ukcrc-ctu.org.uk/</a:t>
            </a:r>
            <a:r>
              <a:rPr lang="en-GB" dirty="0"/>
              <a:t> </a:t>
            </a:r>
          </a:p>
          <a:p>
            <a:r>
              <a:rPr lang="en-GB" dirty="0"/>
              <a:t>Research support service (RSS) </a:t>
            </a:r>
            <a:r>
              <a:rPr lang="en-GB" dirty="0">
                <a:hlinkClick r:id="rId3"/>
              </a:rPr>
              <a:t>https://www.nihr.ac.uk/support-and-services/research-support-service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8 hubs</a:t>
            </a:r>
          </a:p>
          <a:p>
            <a:pPr lvl="1"/>
            <a:r>
              <a:rPr lang="en-GB" dirty="0"/>
              <a:t>Leeds is part of the RSS hub delivered by University of York and Partners (York, Leeds and Sheffield)</a:t>
            </a:r>
          </a:p>
          <a:p>
            <a:r>
              <a:rPr lang="en-GB" dirty="0"/>
              <a:t>Research question</a:t>
            </a:r>
          </a:p>
          <a:p>
            <a:r>
              <a:rPr lang="en-GB" dirty="0"/>
              <a:t>PICO (Population, Intervention, Comparison, Outcomes)</a:t>
            </a:r>
          </a:p>
        </p:txBody>
      </p:sp>
    </p:spTree>
    <p:extLst>
      <p:ext uri="{BB962C8B-B14F-4D97-AF65-F5344CB8AC3E}">
        <p14:creationId xmlns:p14="http://schemas.microsoft.com/office/powerpoint/2010/main" val="253359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38BC-1B24-8A24-D3F8-836CF68F6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27" y="-269241"/>
            <a:ext cx="10241280" cy="1234440"/>
          </a:xfrm>
        </p:spPr>
        <p:txBody>
          <a:bodyPr/>
          <a:lstStyle/>
          <a:p>
            <a:r>
              <a:rPr lang="en-GB" dirty="0"/>
              <a:t>Planning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BC7BED0-B950-0205-5500-ED84CF32B4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0404774"/>
              </p:ext>
            </p:extLst>
          </p:nvPr>
        </p:nvGraphicFramePr>
        <p:xfrm>
          <a:off x="1583267" y="96519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903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E99F-64B3-B5E1-BA41-0106D4C36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Grant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78CED-5A21-DB34-61C2-A9FB5CDC7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Writing</a:t>
            </a:r>
          </a:p>
          <a:p>
            <a:r>
              <a:rPr lang="en-GB" dirty="0"/>
              <a:t>Sample size and recruitment predictions</a:t>
            </a:r>
          </a:p>
          <a:p>
            <a:r>
              <a:rPr lang="en-GB" dirty="0"/>
              <a:t>Costings (including SoECAT)</a:t>
            </a:r>
          </a:p>
          <a:p>
            <a:pPr lvl="1"/>
            <a:r>
              <a:rPr lang="en-GB" dirty="0"/>
              <a:t>Research costs</a:t>
            </a:r>
          </a:p>
          <a:p>
            <a:pPr lvl="1"/>
            <a:r>
              <a:rPr lang="en-GB" dirty="0"/>
              <a:t>NHS Support costs</a:t>
            </a:r>
          </a:p>
          <a:p>
            <a:pPr lvl="1"/>
            <a:r>
              <a:rPr lang="en-GB" dirty="0"/>
              <a:t>Treatment costs/excess treatment costs</a:t>
            </a:r>
          </a:p>
          <a:p>
            <a:r>
              <a:rPr lang="en-GB" dirty="0"/>
              <a:t>Logistics </a:t>
            </a:r>
          </a:p>
          <a:p>
            <a:pPr lvl="1"/>
            <a:r>
              <a:rPr lang="en-GB" dirty="0"/>
              <a:t>procurement</a:t>
            </a:r>
          </a:p>
          <a:p>
            <a:pPr lvl="1"/>
            <a:r>
              <a:rPr lang="en-GB" dirty="0"/>
              <a:t>manufacture e.g., placebo</a:t>
            </a:r>
          </a:p>
          <a:p>
            <a:pPr lvl="1"/>
            <a:r>
              <a:rPr lang="en-GB" dirty="0"/>
              <a:t>Distribution e.g., IMP, devices, consumables, skin graft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884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D6ED9-90DF-DFA9-9772-C4759948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0"/>
            <a:ext cx="10241280" cy="1234440"/>
          </a:xfrm>
        </p:spPr>
        <p:txBody>
          <a:bodyPr/>
          <a:lstStyle/>
          <a:p>
            <a:r>
              <a:rPr lang="en-GB" dirty="0"/>
              <a:t>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95CDF-AB33-070D-12FF-7E7ADE503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4733" y="1464733"/>
            <a:ext cx="7493000" cy="4665134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Ethical and regulatory approvals</a:t>
            </a:r>
          </a:p>
          <a:p>
            <a:pPr lvl="1"/>
            <a:r>
              <a:rPr lang="en-GB" dirty="0"/>
              <a:t>Protocol and supporting documents, IRAS (Integrated Research Application System)</a:t>
            </a:r>
          </a:p>
          <a:p>
            <a:pPr lvl="1"/>
            <a:r>
              <a:rPr lang="en-GB" dirty="0"/>
              <a:t>Portfolio adoption, CPMS (central portfolio management system)</a:t>
            </a:r>
          </a:p>
          <a:p>
            <a:pPr lvl="1"/>
            <a:r>
              <a:rPr lang="en-GB" dirty="0"/>
              <a:t>Trial registration</a:t>
            </a:r>
          </a:p>
          <a:p>
            <a:pPr lvl="1"/>
            <a:r>
              <a:rPr lang="en-GB" dirty="0"/>
              <a:t>Excess treatment cost triage and validation</a:t>
            </a:r>
          </a:p>
          <a:p>
            <a:r>
              <a:rPr lang="en-GB" dirty="0"/>
              <a:t>Contracts </a:t>
            </a:r>
          </a:p>
          <a:p>
            <a:r>
              <a:rPr lang="en-GB" dirty="0"/>
              <a:t>Database design &amp; randomisation system</a:t>
            </a:r>
          </a:p>
          <a:p>
            <a:r>
              <a:rPr lang="en-GB" dirty="0"/>
              <a:t>Questionnaire administration &amp; reminder system</a:t>
            </a:r>
          </a:p>
          <a:p>
            <a:r>
              <a:rPr lang="en-GB" dirty="0"/>
              <a:t>Site set up, liaison and monitoring </a:t>
            </a:r>
          </a:p>
          <a:p>
            <a:r>
              <a:rPr lang="en-GB" dirty="0"/>
              <a:t>Reporting to oversight committees &amp; Funder</a:t>
            </a:r>
          </a:p>
          <a:p>
            <a:r>
              <a:rPr lang="en-GB" dirty="0"/>
              <a:t>Data collection and cleaning</a:t>
            </a:r>
          </a:p>
          <a:p>
            <a:r>
              <a:rPr lang="en-GB" dirty="0"/>
              <a:t>Distribution of drug/device/equipment including tracking and accountability</a:t>
            </a:r>
          </a:p>
          <a:p>
            <a:r>
              <a:rPr lang="en-GB" dirty="0"/>
              <a:t>Budget management</a:t>
            </a:r>
          </a:p>
          <a:p>
            <a:r>
              <a:rPr lang="en-GB" dirty="0"/>
              <a:t>Analysis &amp; report writing</a:t>
            </a:r>
          </a:p>
        </p:txBody>
      </p:sp>
    </p:spTree>
    <p:extLst>
      <p:ext uri="{BB962C8B-B14F-4D97-AF65-F5344CB8AC3E}">
        <p14:creationId xmlns:p14="http://schemas.microsoft.com/office/powerpoint/2010/main" val="55105911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DarkSeedLeftStep">
      <a:dk1>
        <a:srgbClr val="000000"/>
      </a:dk1>
      <a:lt1>
        <a:srgbClr val="FFFFFF"/>
      </a:lt1>
      <a:dk2>
        <a:srgbClr val="301B2D"/>
      </a:dk2>
      <a:lt2>
        <a:srgbClr val="F0F3F2"/>
      </a:lt2>
      <a:accent1>
        <a:srgbClr val="E72983"/>
      </a:accent1>
      <a:accent2>
        <a:srgbClr val="D517C0"/>
      </a:accent2>
      <a:accent3>
        <a:srgbClr val="AD29E7"/>
      </a:accent3>
      <a:accent4>
        <a:srgbClr val="5725D7"/>
      </a:accent4>
      <a:accent5>
        <a:srgbClr val="2944E7"/>
      </a:accent5>
      <a:accent6>
        <a:srgbClr val="1781D5"/>
      </a:accent6>
      <a:hlink>
        <a:srgbClr val="433FBF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311</Words>
  <Application>Microsoft Office PowerPoint</Application>
  <PresentationFormat>Widescreen</PresentationFormat>
  <Paragraphs>68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Nova</vt:lpstr>
      <vt:lpstr>GradientRiseVTI</vt:lpstr>
      <vt:lpstr>The role of a Clinical Trials Unit in Research</vt:lpstr>
      <vt:lpstr>PowerPoint Presentation</vt:lpstr>
      <vt:lpstr>IDEA</vt:lpstr>
      <vt:lpstr>Planning</vt:lpstr>
      <vt:lpstr>Grant application</vt:lpstr>
      <vt:lpstr>Project</vt:lpstr>
    </vt:vector>
  </TitlesOfParts>
  <Company>University of Leeds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Rachael Gilberts</dc:creator>
  <cp:lastModifiedBy>Rachael Gilberts</cp:lastModifiedBy>
  <cp:revision>7</cp:revision>
  <dcterms:created xsi:type="dcterms:W3CDTF">2024-11-01T09:53:33Z</dcterms:created>
  <dcterms:modified xsi:type="dcterms:W3CDTF">2024-11-14T14:27:49Z</dcterms:modified>
</cp:coreProperties>
</file>